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666" r:id="rId2"/>
    <p:sldId id="664" r:id="rId3"/>
    <p:sldId id="689" r:id="rId4"/>
    <p:sldId id="690" r:id="rId5"/>
    <p:sldId id="691" r:id="rId6"/>
    <p:sldId id="692" r:id="rId7"/>
    <p:sldId id="693" r:id="rId8"/>
    <p:sldId id="694" r:id="rId9"/>
    <p:sldId id="695" r:id="rId10"/>
    <p:sldId id="696" r:id="rId11"/>
    <p:sldId id="698" r:id="rId12"/>
    <p:sldId id="699" r:id="rId13"/>
    <p:sldId id="700" r:id="rId14"/>
    <p:sldId id="712" r:id="rId15"/>
    <p:sldId id="702" r:id="rId16"/>
    <p:sldId id="703" r:id="rId17"/>
    <p:sldId id="704" r:id="rId18"/>
    <p:sldId id="711" r:id="rId19"/>
    <p:sldId id="705" r:id="rId20"/>
    <p:sldId id="706" r:id="rId21"/>
    <p:sldId id="707" r:id="rId22"/>
    <p:sldId id="708" r:id="rId23"/>
    <p:sldId id="709" r:id="rId24"/>
    <p:sldId id="710" r:id="rId2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72727"/>
    <a:srgbClr val="FBC392"/>
    <a:srgbClr val="5B9BD5"/>
    <a:srgbClr val="44546A"/>
    <a:srgbClr val="303030"/>
    <a:srgbClr val="252525"/>
    <a:srgbClr val="FAB984"/>
    <a:srgbClr val="D6A300"/>
    <a:srgbClr val="855D68"/>
    <a:srgbClr val="A86A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836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552" y="84"/>
      </p:cViewPr>
      <p:guideLst>
        <p:guide orient="horz" pos="2160"/>
        <p:guide pos="3817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BFF32E-A26D-429E-B1A2-9D0633C064F1}" type="datetimeFigureOut">
              <a:rPr lang="ko-KR" altLang="en-US" smtClean="0"/>
              <a:t>2020-01-16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3A4C6C-3E16-4492-B7B2-8D46C6F4A9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69443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2020-01-16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51256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2020-01-16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19546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2020-01-16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12644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2020-01-16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15410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2020-01-16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55604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2020-01-16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43061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2020-01-16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77557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2020-01-16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85132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2020-01-16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41663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2020-01-16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17480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2020-01-16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54728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351A05-FE79-4763-A84F-D4FE701A9E82}" type="datetimeFigureOut">
              <a:rPr lang="ko-KR" altLang="en-US" smtClean="0"/>
              <a:t>2020-01-16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216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jpg"/><Relationship Id="rId4" Type="http://schemas.openxmlformats.org/officeDocument/2006/relationships/image" Target="../media/image27.jp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avethelife.kr/blog/2019/10/25/%EB%AC%B4%EB%A9%B4%ED%97%88-%EB%A0%8C%ED%84%B0%EC%B9%B4-%EA%B5%90%ED%86%B5%EC%82%AC%EA%B3%A0-%EC%97%B0%ED%8F%89%EA%B7%A0-10-7-%EC%A6%9D%EA%B0%80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hyperlink" Target="https://www.youtube.com/watch?v=iAUaeNSu3lQ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eg"/><Relationship Id="rId5" Type="http://schemas.openxmlformats.org/officeDocument/2006/relationships/hyperlink" Target="https://www.youtube.com/watch?v=fUe6-daWeQ4" TargetMode="External"/><Relationship Id="rId4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hyperlink" Target="https://www.youtube.com/watch?v=u-EDZPqlyOU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7" Type="http://schemas.openxmlformats.org/officeDocument/2006/relationships/image" Target="../media/image10.png"/><Relationship Id="rId2" Type="http://schemas.openxmlformats.org/officeDocument/2006/relationships/hyperlink" Target="https://www.youtube.com/watch?v=7VV_ZxvJeao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watch?v=s6XZq843v0c" TargetMode="External"/><Relationship Id="rId5" Type="http://schemas.openxmlformats.org/officeDocument/2006/relationships/image" Target="../media/image9.jpg"/><Relationship Id="rId4" Type="http://schemas.openxmlformats.org/officeDocument/2006/relationships/hyperlink" Target="https://www.youtube.com/watch?v=CdZCjfWkdZY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7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/>
          <p:cNvGrpSpPr/>
          <p:nvPr/>
        </p:nvGrpSpPr>
        <p:grpSpPr>
          <a:xfrm>
            <a:off x="2356304" y="1549400"/>
            <a:ext cx="1968500" cy="1409700"/>
            <a:chOff x="2480129" y="1578428"/>
            <a:chExt cx="1968500" cy="1409700"/>
          </a:xfrm>
        </p:grpSpPr>
        <p:sp>
          <p:nvSpPr>
            <p:cNvPr id="4" name="모서리가 둥근 직사각형 3"/>
            <p:cNvSpPr/>
            <p:nvPr/>
          </p:nvSpPr>
          <p:spPr>
            <a:xfrm>
              <a:off x="2480129" y="1578428"/>
              <a:ext cx="1968500" cy="1409700"/>
            </a:xfrm>
            <a:custGeom>
              <a:avLst/>
              <a:gdLst>
                <a:gd name="connsiteX0" fmla="*/ 0 w 1968500"/>
                <a:gd name="connsiteY0" fmla="*/ 234955 h 1409700"/>
                <a:gd name="connsiteX1" fmla="*/ 234955 w 1968500"/>
                <a:gd name="connsiteY1" fmla="*/ 0 h 1409700"/>
                <a:gd name="connsiteX2" fmla="*/ 1733545 w 1968500"/>
                <a:gd name="connsiteY2" fmla="*/ 0 h 1409700"/>
                <a:gd name="connsiteX3" fmla="*/ 1968500 w 1968500"/>
                <a:gd name="connsiteY3" fmla="*/ 234955 h 1409700"/>
                <a:gd name="connsiteX4" fmla="*/ 1968500 w 1968500"/>
                <a:gd name="connsiteY4" fmla="*/ 1174745 h 1409700"/>
                <a:gd name="connsiteX5" fmla="*/ 1733545 w 1968500"/>
                <a:gd name="connsiteY5" fmla="*/ 1409700 h 1409700"/>
                <a:gd name="connsiteX6" fmla="*/ 234955 w 1968500"/>
                <a:gd name="connsiteY6" fmla="*/ 1409700 h 1409700"/>
                <a:gd name="connsiteX7" fmla="*/ 0 w 1968500"/>
                <a:gd name="connsiteY7" fmla="*/ 1174745 h 1409700"/>
                <a:gd name="connsiteX8" fmla="*/ 0 w 1968500"/>
                <a:gd name="connsiteY8" fmla="*/ 234955 h 1409700"/>
                <a:gd name="connsiteX0" fmla="*/ 0 w 1968500"/>
                <a:gd name="connsiteY0" fmla="*/ 234955 h 1409700"/>
                <a:gd name="connsiteX1" fmla="*/ 234955 w 1968500"/>
                <a:gd name="connsiteY1" fmla="*/ 0 h 1409700"/>
                <a:gd name="connsiteX2" fmla="*/ 1733545 w 1968500"/>
                <a:gd name="connsiteY2" fmla="*/ 0 h 1409700"/>
                <a:gd name="connsiteX3" fmla="*/ 1968500 w 1968500"/>
                <a:gd name="connsiteY3" fmla="*/ 234955 h 1409700"/>
                <a:gd name="connsiteX4" fmla="*/ 1968500 w 1968500"/>
                <a:gd name="connsiteY4" fmla="*/ 1174745 h 1409700"/>
                <a:gd name="connsiteX5" fmla="*/ 1733545 w 1968500"/>
                <a:gd name="connsiteY5" fmla="*/ 1409700 h 1409700"/>
                <a:gd name="connsiteX6" fmla="*/ 361955 w 1968500"/>
                <a:gd name="connsiteY6" fmla="*/ 1409700 h 1409700"/>
                <a:gd name="connsiteX7" fmla="*/ 0 w 1968500"/>
                <a:gd name="connsiteY7" fmla="*/ 1174745 h 1409700"/>
                <a:gd name="connsiteX8" fmla="*/ 0 w 1968500"/>
                <a:gd name="connsiteY8" fmla="*/ 234955 h 1409700"/>
                <a:gd name="connsiteX0" fmla="*/ 0 w 1968500"/>
                <a:gd name="connsiteY0" fmla="*/ 234955 h 1409700"/>
                <a:gd name="connsiteX1" fmla="*/ 234955 w 1968500"/>
                <a:gd name="connsiteY1" fmla="*/ 0 h 1409700"/>
                <a:gd name="connsiteX2" fmla="*/ 1733545 w 1968500"/>
                <a:gd name="connsiteY2" fmla="*/ 0 h 1409700"/>
                <a:gd name="connsiteX3" fmla="*/ 1968500 w 1968500"/>
                <a:gd name="connsiteY3" fmla="*/ 234955 h 1409700"/>
                <a:gd name="connsiteX4" fmla="*/ 1968500 w 1968500"/>
                <a:gd name="connsiteY4" fmla="*/ 1174745 h 1409700"/>
                <a:gd name="connsiteX5" fmla="*/ 1733545 w 1968500"/>
                <a:gd name="connsiteY5" fmla="*/ 1409700 h 1409700"/>
                <a:gd name="connsiteX6" fmla="*/ 361955 w 1968500"/>
                <a:gd name="connsiteY6" fmla="*/ 1409700 h 1409700"/>
                <a:gd name="connsiteX7" fmla="*/ 88900 w 1968500"/>
                <a:gd name="connsiteY7" fmla="*/ 1225545 h 1409700"/>
                <a:gd name="connsiteX8" fmla="*/ 0 w 1968500"/>
                <a:gd name="connsiteY8" fmla="*/ 234955 h 1409700"/>
                <a:gd name="connsiteX0" fmla="*/ 0 w 1968500"/>
                <a:gd name="connsiteY0" fmla="*/ 234955 h 1409700"/>
                <a:gd name="connsiteX1" fmla="*/ 234955 w 1968500"/>
                <a:gd name="connsiteY1" fmla="*/ 0 h 1409700"/>
                <a:gd name="connsiteX2" fmla="*/ 1733545 w 1968500"/>
                <a:gd name="connsiteY2" fmla="*/ 0 h 1409700"/>
                <a:gd name="connsiteX3" fmla="*/ 1968500 w 1968500"/>
                <a:gd name="connsiteY3" fmla="*/ 234955 h 1409700"/>
                <a:gd name="connsiteX4" fmla="*/ 1968500 w 1968500"/>
                <a:gd name="connsiteY4" fmla="*/ 1174745 h 1409700"/>
                <a:gd name="connsiteX5" fmla="*/ 1555745 w 1968500"/>
                <a:gd name="connsiteY5" fmla="*/ 1409700 h 1409700"/>
                <a:gd name="connsiteX6" fmla="*/ 361955 w 1968500"/>
                <a:gd name="connsiteY6" fmla="*/ 1409700 h 1409700"/>
                <a:gd name="connsiteX7" fmla="*/ 88900 w 1968500"/>
                <a:gd name="connsiteY7" fmla="*/ 1225545 h 1409700"/>
                <a:gd name="connsiteX8" fmla="*/ 0 w 1968500"/>
                <a:gd name="connsiteY8" fmla="*/ 234955 h 1409700"/>
                <a:gd name="connsiteX0" fmla="*/ 0 w 1968500"/>
                <a:gd name="connsiteY0" fmla="*/ 234955 h 1409700"/>
                <a:gd name="connsiteX1" fmla="*/ 234955 w 1968500"/>
                <a:gd name="connsiteY1" fmla="*/ 0 h 1409700"/>
                <a:gd name="connsiteX2" fmla="*/ 1733545 w 1968500"/>
                <a:gd name="connsiteY2" fmla="*/ 0 h 1409700"/>
                <a:gd name="connsiteX3" fmla="*/ 1968500 w 1968500"/>
                <a:gd name="connsiteY3" fmla="*/ 234955 h 1409700"/>
                <a:gd name="connsiteX4" fmla="*/ 1860550 w 1968500"/>
                <a:gd name="connsiteY4" fmla="*/ 1238245 h 1409700"/>
                <a:gd name="connsiteX5" fmla="*/ 1555745 w 1968500"/>
                <a:gd name="connsiteY5" fmla="*/ 1409700 h 1409700"/>
                <a:gd name="connsiteX6" fmla="*/ 361955 w 1968500"/>
                <a:gd name="connsiteY6" fmla="*/ 1409700 h 1409700"/>
                <a:gd name="connsiteX7" fmla="*/ 88900 w 1968500"/>
                <a:gd name="connsiteY7" fmla="*/ 1225545 h 1409700"/>
                <a:gd name="connsiteX8" fmla="*/ 0 w 1968500"/>
                <a:gd name="connsiteY8" fmla="*/ 234955 h 1409700"/>
                <a:gd name="connsiteX0" fmla="*/ 0 w 1968500"/>
                <a:gd name="connsiteY0" fmla="*/ 234955 h 1409700"/>
                <a:gd name="connsiteX1" fmla="*/ 234955 w 1968500"/>
                <a:gd name="connsiteY1" fmla="*/ 0 h 1409700"/>
                <a:gd name="connsiteX2" fmla="*/ 1733545 w 1968500"/>
                <a:gd name="connsiteY2" fmla="*/ 0 h 1409700"/>
                <a:gd name="connsiteX3" fmla="*/ 1968500 w 1968500"/>
                <a:gd name="connsiteY3" fmla="*/ 234955 h 1409700"/>
                <a:gd name="connsiteX4" fmla="*/ 1860550 w 1968500"/>
                <a:gd name="connsiteY4" fmla="*/ 1238245 h 1409700"/>
                <a:gd name="connsiteX5" fmla="*/ 1504945 w 1968500"/>
                <a:gd name="connsiteY5" fmla="*/ 1397000 h 1409700"/>
                <a:gd name="connsiteX6" fmla="*/ 361955 w 1968500"/>
                <a:gd name="connsiteY6" fmla="*/ 1409700 h 1409700"/>
                <a:gd name="connsiteX7" fmla="*/ 88900 w 1968500"/>
                <a:gd name="connsiteY7" fmla="*/ 1225545 h 1409700"/>
                <a:gd name="connsiteX8" fmla="*/ 0 w 1968500"/>
                <a:gd name="connsiteY8" fmla="*/ 234955 h 1409700"/>
                <a:gd name="connsiteX0" fmla="*/ 0 w 1968500"/>
                <a:gd name="connsiteY0" fmla="*/ 234955 h 1409700"/>
                <a:gd name="connsiteX1" fmla="*/ 234955 w 1968500"/>
                <a:gd name="connsiteY1" fmla="*/ 0 h 1409700"/>
                <a:gd name="connsiteX2" fmla="*/ 1733545 w 1968500"/>
                <a:gd name="connsiteY2" fmla="*/ 0 h 1409700"/>
                <a:gd name="connsiteX3" fmla="*/ 1968500 w 1968500"/>
                <a:gd name="connsiteY3" fmla="*/ 234955 h 1409700"/>
                <a:gd name="connsiteX4" fmla="*/ 1822450 w 1968500"/>
                <a:gd name="connsiteY4" fmla="*/ 1238245 h 1409700"/>
                <a:gd name="connsiteX5" fmla="*/ 1504945 w 1968500"/>
                <a:gd name="connsiteY5" fmla="*/ 1397000 h 1409700"/>
                <a:gd name="connsiteX6" fmla="*/ 361955 w 1968500"/>
                <a:gd name="connsiteY6" fmla="*/ 1409700 h 1409700"/>
                <a:gd name="connsiteX7" fmla="*/ 88900 w 1968500"/>
                <a:gd name="connsiteY7" fmla="*/ 1225545 h 1409700"/>
                <a:gd name="connsiteX8" fmla="*/ 0 w 1968500"/>
                <a:gd name="connsiteY8" fmla="*/ 234955 h 1409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68500" h="1409700">
                  <a:moveTo>
                    <a:pt x="0" y="234955"/>
                  </a:moveTo>
                  <a:cubicBezTo>
                    <a:pt x="0" y="105193"/>
                    <a:pt x="105193" y="0"/>
                    <a:pt x="234955" y="0"/>
                  </a:cubicBezTo>
                  <a:lnTo>
                    <a:pt x="1733545" y="0"/>
                  </a:lnTo>
                  <a:cubicBezTo>
                    <a:pt x="1863307" y="0"/>
                    <a:pt x="1968500" y="105193"/>
                    <a:pt x="1968500" y="234955"/>
                  </a:cubicBezTo>
                  <a:lnTo>
                    <a:pt x="1822450" y="1238245"/>
                  </a:lnTo>
                  <a:cubicBezTo>
                    <a:pt x="1822450" y="1368007"/>
                    <a:pt x="1634707" y="1397000"/>
                    <a:pt x="1504945" y="1397000"/>
                  </a:cubicBezTo>
                  <a:lnTo>
                    <a:pt x="361955" y="1409700"/>
                  </a:lnTo>
                  <a:cubicBezTo>
                    <a:pt x="232193" y="1409700"/>
                    <a:pt x="88900" y="1355307"/>
                    <a:pt x="88900" y="1225545"/>
                  </a:cubicBezTo>
                  <a:lnTo>
                    <a:pt x="0" y="234955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/>
                </a:gs>
              </a:gsLst>
              <a:lin ang="13500000" scaled="1"/>
              <a:tileRect/>
            </a:gradFill>
            <a:ln>
              <a:noFill/>
            </a:ln>
            <a:effectLst>
              <a:outerShdw blurRad="609600" dist="520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모서리가 둥근 직사각형 4"/>
            <p:cNvSpPr/>
            <p:nvPr/>
          </p:nvSpPr>
          <p:spPr>
            <a:xfrm>
              <a:off x="2779372" y="1772103"/>
              <a:ext cx="76200" cy="1022350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  <a:effectLst>
              <a:innerShdw blurRad="63500" dist="50800" dir="18900000">
                <a:prstClr val="black">
                  <a:alpha val="7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모서리가 둥근 직사각형 5"/>
            <p:cNvSpPr/>
            <p:nvPr/>
          </p:nvSpPr>
          <p:spPr>
            <a:xfrm>
              <a:off x="2925422" y="1772103"/>
              <a:ext cx="76200" cy="1022350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  <a:effectLst>
              <a:innerShdw blurRad="63500" dist="50800" dir="18900000">
                <a:prstClr val="black">
                  <a:alpha val="7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3071472" y="1772103"/>
              <a:ext cx="76200" cy="1022350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  <a:effectLst>
              <a:innerShdw blurRad="63500" dist="50800" dir="18900000">
                <a:prstClr val="black">
                  <a:alpha val="7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모서리가 둥근 직사각형 7"/>
            <p:cNvSpPr/>
            <p:nvPr/>
          </p:nvSpPr>
          <p:spPr>
            <a:xfrm>
              <a:off x="3217522" y="1772103"/>
              <a:ext cx="76200" cy="1022350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  <a:effectLst>
              <a:innerShdw blurRad="63500" dist="50800" dir="18900000">
                <a:prstClr val="black">
                  <a:alpha val="7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모서리가 둥근 직사각형 8"/>
            <p:cNvSpPr/>
            <p:nvPr/>
          </p:nvSpPr>
          <p:spPr>
            <a:xfrm>
              <a:off x="3363572" y="1772103"/>
              <a:ext cx="76200" cy="1022350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  <a:effectLst>
              <a:innerShdw blurRad="63500" dist="50800" dir="18900000">
                <a:prstClr val="black">
                  <a:alpha val="7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3509622" y="1772103"/>
              <a:ext cx="76200" cy="1022350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  <a:effectLst>
              <a:innerShdw blurRad="63500" dist="50800" dir="18900000">
                <a:prstClr val="black">
                  <a:alpha val="7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3655672" y="1772103"/>
              <a:ext cx="76200" cy="1022350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  <a:effectLst>
              <a:innerShdw blurRad="63500" dist="50800" dir="18900000">
                <a:prstClr val="black">
                  <a:alpha val="7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3801722" y="1772103"/>
              <a:ext cx="76200" cy="1022350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  <a:effectLst>
              <a:innerShdw blurRad="63500" dist="50800" dir="18900000">
                <a:prstClr val="black">
                  <a:alpha val="7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3947772" y="1772103"/>
              <a:ext cx="76200" cy="1022350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  <a:effectLst>
              <a:innerShdw blurRad="63500" dist="50800" dir="18900000">
                <a:prstClr val="black">
                  <a:alpha val="7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모서리가 둥근 직사각형 13"/>
            <p:cNvSpPr/>
            <p:nvPr/>
          </p:nvSpPr>
          <p:spPr>
            <a:xfrm>
              <a:off x="4093822" y="1772103"/>
              <a:ext cx="76200" cy="1022350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  <a:effectLst>
              <a:innerShdw blurRad="63500" dist="50800" dir="18900000">
                <a:prstClr val="black">
                  <a:alpha val="7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" name="자유형 14"/>
          <p:cNvSpPr/>
          <p:nvPr/>
        </p:nvSpPr>
        <p:spPr>
          <a:xfrm>
            <a:off x="3301546" y="0"/>
            <a:ext cx="1030515" cy="1567543"/>
          </a:xfrm>
          <a:custGeom>
            <a:avLst/>
            <a:gdLst>
              <a:gd name="connsiteX0" fmla="*/ 0 w 1030515"/>
              <a:gd name="connsiteY0" fmla="*/ 1582057 h 1582057"/>
              <a:gd name="connsiteX1" fmla="*/ 0 w 1030515"/>
              <a:gd name="connsiteY1" fmla="*/ 1175657 h 1582057"/>
              <a:gd name="connsiteX2" fmla="*/ 1030515 w 1030515"/>
              <a:gd name="connsiteY2" fmla="*/ 653143 h 1582057"/>
              <a:gd name="connsiteX3" fmla="*/ 1030515 w 1030515"/>
              <a:gd name="connsiteY3" fmla="*/ 0 h 1582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30515" h="1582057">
                <a:moveTo>
                  <a:pt x="0" y="1582057"/>
                </a:moveTo>
                <a:lnTo>
                  <a:pt x="0" y="1175657"/>
                </a:lnTo>
                <a:lnTo>
                  <a:pt x="1030515" y="653143"/>
                </a:lnTo>
                <a:lnTo>
                  <a:pt x="1030515" y="0"/>
                </a:lnTo>
              </a:path>
            </a:pathLst>
          </a:custGeom>
          <a:noFill/>
          <a:ln w="314325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/>
                </a:gs>
              </a:gsLst>
              <a:lin ang="5400000" scaled="1"/>
            </a:gradFill>
          </a:ln>
          <a:effectLst>
            <a:outerShdw blurRad="266700" dist="3810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/>
          <p:cNvGrpSpPr/>
          <p:nvPr/>
        </p:nvGrpSpPr>
        <p:grpSpPr>
          <a:xfrm>
            <a:off x="5277303" y="1567543"/>
            <a:ext cx="1968500" cy="1409700"/>
            <a:chOff x="2480129" y="1578428"/>
            <a:chExt cx="1968500" cy="1409700"/>
          </a:xfrm>
        </p:grpSpPr>
        <p:sp>
          <p:nvSpPr>
            <p:cNvPr id="19" name="모서리가 둥근 직사각형 3"/>
            <p:cNvSpPr/>
            <p:nvPr/>
          </p:nvSpPr>
          <p:spPr>
            <a:xfrm>
              <a:off x="2480129" y="1578428"/>
              <a:ext cx="1968500" cy="1409700"/>
            </a:xfrm>
            <a:custGeom>
              <a:avLst/>
              <a:gdLst>
                <a:gd name="connsiteX0" fmla="*/ 0 w 1968500"/>
                <a:gd name="connsiteY0" fmla="*/ 234955 h 1409700"/>
                <a:gd name="connsiteX1" fmla="*/ 234955 w 1968500"/>
                <a:gd name="connsiteY1" fmla="*/ 0 h 1409700"/>
                <a:gd name="connsiteX2" fmla="*/ 1733545 w 1968500"/>
                <a:gd name="connsiteY2" fmla="*/ 0 h 1409700"/>
                <a:gd name="connsiteX3" fmla="*/ 1968500 w 1968500"/>
                <a:gd name="connsiteY3" fmla="*/ 234955 h 1409700"/>
                <a:gd name="connsiteX4" fmla="*/ 1968500 w 1968500"/>
                <a:gd name="connsiteY4" fmla="*/ 1174745 h 1409700"/>
                <a:gd name="connsiteX5" fmla="*/ 1733545 w 1968500"/>
                <a:gd name="connsiteY5" fmla="*/ 1409700 h 1409700"/>
                <a:gd name="connsiteX6" fmla="*/ 234955 w 1968500"/>
                <a:gd name="connsiteY6" fmla="*/ 1409700 h 1409700"/>
                <a:gd name="connsiteX7" fmla="*/ 0 w 1968500"/>
                <a:gd name="connsiteY7" fmla="*/ 1174745 h 1409700"/>
                <a:gd name="connsiteX8" fmla="*/ 0 w 1968500"/>
                <a:gd name="connsiteY8" fmla="*/ 234955 h 1409700"/>
                <a:gd name="connsiteX0" fmla="*/ 0 w 1968500"/>
                <a:gd name="connsiteY0" fmla="*/ 234955 h 1409700"/>
                <a:gd name="connsiteX1" fmla="*/ 234955 w 1968500"/>
                <a:gd name="connsiteY1" fmla="*/ 0 h 1409700"/>
                <a:gd name="connsiteX2" fmla="*/ 1733545 w 1968500"/>
                <a:gd name="connsiteY2" fmla="*/ 0 h 1409700"/>
                <a:gd name="connsiteX3" fmla="*/ 1968500 w 1968500"/>
                <a:gd name="connsiteY3" fmla="*/ 234955 h 1409700"/>
                <a:gd name="connsiteX4" fmla="*/ 1968500 w 1968500"/>
                <a:gd name="connsiteY4" fmla="*/ 1174745 h 1409700"/>
                <a:gd name="connsiteX5" fmla="*/ 1733545 w 1968500"/>
                <a:gd name="connsiteY5" fmla="*/ 1409700 h 1409700"/>
                <a:gd name="connsiteX6" fmla="*/ 361955 w 1968500"/>
                <a:gd name="connsiteY6" fmla="*/ 1409700 h 1409700"/>
                <a:gd name="connsiteX7" fmla="*/ 0 w 1968500"/>
                <a:gd name="connsiteY7" fmla="*/ 1174745 h 1409700"/>
                <a:gd name="connsiteX8" fmla="*/ 0 w 1968500"/>
                <a:gd name="connsiteY8" fmla="*/ 234955 h 1409700"/>
                <a:gd name="connsiteX0" fmla="*/ 0 w 1968500"/>
                <a:gd name="connsiteY0" fmla="*/ 234955 h 1409700"/>
                <a:gd name="connsiteX1" fmla="*/ 234955 w 1968500"/>
                <a:gd name="connsiteY1" fmla="*/ 0 h 1409700"/>
                <a:gd name="connsiteX2" fmla="*/ 1733545 w 1968500"/>
                <a:gd name="connsiteY2" fmla="*/ 0 h 1409700"/>
                <a:gd name="connsiteX3" fmla="*/ 1968500 w 1968500"/>
                <a:gd name="connsiteY3" fmla="*/ 234955 h 1409700"/>
                <a:gd name="connsiteX4" fmla="*/ 1968500 w 1968500"/>
                <a:gd name="connsiteY4" fmla="*/ 1174745 h 1409700"/>
                <a:gd name="connsiteX5" fmla="*/ 1733545 w 1968500"/>
                <a:gd name="connsiteY5" fmla="*/ 1409700 h 1409700"/>
                <a:gd name="connsiteX6" fmla="*/ 361955 w 1968500"/>
                <a:gd name="connsiteY6" fmla="*/ 1409700 h 1409700"/>
                <a:gd name="connsiteX7" fmla="*/ 88900 w 1968500"/>
                <a:gd name="connsiteY7" fmla="*/ 1225545 h 1409700"/>
                <a:gd name="connsiteX8" fmla="*/ 0 w 1968500"/>
                <a:gd name="connsiteY8" fmla="*/ 234955 h 1409700"/>
                <a:gd name="connsiteX0" fmla="*/ 0 w 1968500"/>
                <a:gd name="connsiteY0" fmla="*/ 234955 h 1409700"/>
                <a:gd name="connsiteX1" fmla="*/ 234955 w 1968500"/>
                <a:gd name="connsiteY1" fmla="*/ 0 h 1409700"/>
                <a:gd name="connsiteX2" fmla="*/ 1733545 w 1968500"/>
                <a:gd name="connsiteY2" fmla="*/ 0 h 1409700"/>
                <a:gd name="connsiteX3" fmla="*/ 1968500 w 1968500"/>
                <a:gd name="connsiteY3" fmla="*/ 234955 h 1409700"/>
                <a:gd name="connsiteX4" fmla="*/ 1968500 w 1968500"/>
                <a:gd name="connsiteY4" fmla="*/ 1174745 h 1409700"/>
                <a:gd name="connsiteX5" fmla="*/ 1555745 w 1968500"/>
                <a:gd name="connsiteY5" fmla="*/ 1409700 h 1409700"/>
                <a:gd name="connsiteX6" fmla="*/ 361955 w 1968500"/>
                <a:gd name="connsiteY6" fmla="*/ 1409700 h 1409700"/>
                <a:gd name="connsiteX7" fmla="*/ 88900 w 1968500"/>
                <a:gd name="connsiteY7" fmla="*/ 1225545 h 1409700"/>
                <a:gd name="connsiteX8" fmla="*/ 0 w 1968500"/>
                <a:gd name="connsiteY8" fmla="*/ 234955 h 1409700"/>
                <a:gd name="connsiteX0" fmla="*/ 0 w 1968500"/>
                <a:gd name="connsiteY0" fmla="*/ 234955 h 1409700"/>
                <a:gd name="connsiteX1" fmla="*/ 234955 w 1968500"/>
                <a:gd name="connsiteY1" fmla="*/ 0 h 1409700"/>
                <a:gd name="connsiteX2" fmla="*/ 1733545 w 1968500"/>
                <a:gd name="connsiteY2" fmla="*/ 0 h 1409700"/>
                <a:gd name="connsiteX3" fmla="*/ 1968500 w 1968500"/>
                <a:gd name="connsiteY3" fmla="*/ 234955 h 1409700"/>
                <a:gd name="connsiteX4" fmla="*/ 1860550 w 1968500"/>
                <a:gd name="connsiteY4" fmla="*/ 1238245 h 1409700"/>
                <a:gd name="connsiteX5" fmla="*/ 1555745 w 1968500"/>
                <a:gd name="connsiteY5" fmla="*/ 1409700 h 1409700"/>
                <a:gd name="connsiteX6" fmla="*/ 361955 w 1968500"/>
                <a:gd name="connsiteY6" fmla="*/ 1409700 h 1409700"/>
                <a:gd name="connsiteX7" fmla="*/ 88900 w 1968500"/>
                <a:gd name="connsiteY7" fmla="*/ 1225545 h 1409700"/>
                <a:gd name="connsiteX8" fmla="*/ 0 w 1968500"/>
                <a:gd name="connsiteY8" fmla="*/ 234955 h 1409700"/>
                <a:gd name="connsiteX0" fmla="*/ 0 w 1968500"/>
                <a:gd name="connsiteY0" fmla="*/ 234955 h 1409700"/>
                <a:gd name="connsiteX1" fmla="*/ 234955 w 1968500"/>
                <a:gd name="connsiteY1" fmla="*/ 0 h 1409700"/>
                <a:gd name="connsiteX2" fmla="*/ 1733545 w 1968500"/>
                <a:gd name="connsiteY2" fmla="*/ 0 h 1409700"/>
                <a:gd name="connsiteX3" fmla="*/ 1968500 w 1968500"/>
                <a:gd name="connsiteY3" fmla="*/ 234955 h 1409700"/>
                <a:gd name="connsiteX4" fmla="*/ 1860550 w 1968500"/>
                <a:gd name="connsiteY4" fmla="*/ 1238245 h 1409700"/>
                <a:gd name="connsiteX5" fmla="*/ 1504945 w 1968500"/>
                <a:gd name="connsiteY5" fmla="*/ 1397000 h 1409700"/>
                <a:gd name="connsiteX6" fmla="*/ 361955 w 1968500"/>
                <a:gd name="connsiteY6" fmla="*/ 1409700 h 1409700"/>
                <a:gd name="connsiteX7" fmla="*/ 88900 w 1968500"/>
                <a:gd name="connsiteY7" fmla="*/ 1225545 h 1409700"/>
                <a:gd name="connsiteX8" fmla="*/ 0 w 1968500"/>
                <a:gd name="connsiteY8" fmla="*/ 234955 h 1409700"/>
                <a:gd name="connsiteX0" fmla="*/ 0 w 1968500"/>
                <a:gd name="connsiteY0" fmla="*/ 234955 h 1409700"/>
                <a:gd name="connsiteX1" fmla="*/ 234955 w 1968500"/>
                <a:gd name="connsiteY1" fmla="*/ 0 h 1409700"/>
                <a:gd name="connsiteX2" fmla="*/ 1733545 w 1968500"/>
                <a:gd name="connsiteY2" fmla="*/ 0 h 1409700"/>
                <a:gd name="connsiteX3" fmla="*/ 1968500 w 1968500"/>
                <a:gd name="connsiteY3" fmla="*/ 234955 h 1409700"/>
                <a:gd name="connsiteX4" fmla="*/ 1822450 w 1968500"/>
                <a:gd name="connsiteY4" fmla="*/ 1238245 h 1409700"/>
                <a:gd name="connsiteX5" fmla="*/ 1504945 w 1968500"/>
                <a:gd name="connsiteY5" fmla="*/ 1397000 h 1409700"/>
                <a:gd name="connsiteX6" fmla="*/ 361955 w 1968500"/>
                <a:gd name="connsiteY6" fmla="*/ 1409700 h 1409700"/>
                <a:gd name="connsiteX7" fmla="*/ 88900 w 1968500"/>
                <a:gd name="connsiteY7" fmla="*/ 1225545 h 1409700"/>
                <a:gd name="connsiteX8" fmla="*/ 0 w 1968500"/>
                <a:gd name="connsiteY8" fmla="*/ 234955 h 1409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68500" h="1409700">
                  <a:moveTo>
                    <a:pt x="0" y="234955"/>
                  </a:moveTo>
                  <a:cubicBezTo>
                    <a:pt x="0" y="105193"/>
                    <a:pt x="105193" y="0"/>
                    <a:pt x="234955" y="0"/>
                  </a:cubicBezTo>
                  <a:lnTo>
                    <a:pt x="1733545" y="0"/>
                  </a:lnTo>
                  <a:cubicBezTo>
                    <a:pt x="1863307" y="0"/>
                    <a:pt x="1968500" y="105193"/>
                    <a:pt x="1968500" y="234955"/>
                  </a:cubicBezTo>
                  <a:lnTo>
                    <a:pt x="1822450" y="1238245"/>
                  </a:lnTo>
                  <a:cubicBezTo>
                    <a:pt x="1822450" y="1368007"/>
                    <a:pt x="1634707" y="1397000"/>
                    <a:pt x="1504945" y="1397000"/>
                  </a:cubicBezTo>
                  <a:lnTo>
                    <a:pt x="361955" y="1409700"/>
                  </a:lnTo>
                  <a:cubicBezTo>
                    <a:pt x="232193" y="1409700"/>
                    <a:pt x="88900" y="1355307"/>
                    <a:pt x="88900" y="1225545"/>
                  </a:cubicBezTo>
                  <a:lnTo>
                    <a:pt x="0" y="234955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/>
                </a:gs>
              </a:gsLst>
              <a:lin ang="13500000" scaled="1"/>
              <a:tileRect/>
            </a:gradFill>
            <a:ln>
              <a:noFill/>
            </a:ln>
            <a:effectLst>
              <a:outerShdw blurRad="609600" dist="520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모서리가 둥근 직사각형 19"/>
            <p:cNvSpPr/>
            <p:nvPr/>
          </p:nvSpPr>
          <p:spPr>
            <a:xfrm>
              <a:off x="2779372" y="1772103"/>
              <a:ext cx="76200" cy="1022350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  <a:effectLst>
              <a:innerShdw blurRad="63500" dist="50800" dir="18900000">
                <a:prstClr val="black">
                  <a:alpha val="7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모서리가 둥근 직사각형 20"/>
            <p:cNvSpPr/>
            <p:nvPr/>
          </p:nvSpPr>
          <p:spPr>
            <a:xfrm>
              <a:off x="2925422" y="1772103"/>
              <a:ext cx="76200" cy="1022350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  <a:effectLst>
              <a:innerShdw blurRad="63500" dist="50800" dir="18900000">
                <a:prstClr val="black">
                  <a:alpha val="7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모서리가 둥근 직사각형 21"/>
            <p:cNvSpPr/>
            <p:nvPr/>
          </p:nvSpPr>
          <p:spPr>
            <a:xfrm>
              <a:off x="3071472" y="1772103"/>
              <a:ext cx="76200" cy="1022350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  <a:effectLst>
              <a:innerShdw blurRad="63500" dist="50800" dir="18900000">
                <a:prstClr val="black">
                  <a:alpha val="7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모서리가 둥근 직사각형 22"/>
            <p:cNvSpPr/>
            <p:nvPr/>
          </p:nvSpPr>
          <p:spPr>
            <a:xfrm>
              <a:off x="3217522" y="1772103"/>
              <a:ext cx="76200" cy="1022350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  <a:effectLst>
              <a:innerShdw blurRad="63500" dist="50800" dir="18900000">
                <a:prstClr val="black">
                  <a:alpha val="7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모서리가 둥근 직사각형 23"/>
            <p:cNvSpPr/>
            <p:nvPr/>
          </p:nvSpPr>
          <p:spPr>
            <a:xfrm>
              <a:off x="3363572" y="1772103"/>
              <a:ext cx="76200" cy="1022350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  <a:effectLst>
              <a:innerShdw blurRad="63500" dist="50800" dir="18900000">
                <a:prstClr val="black">
                  <a:alpha val="7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모서리가 둥근 직사각형 24"/>
            <p:cNvSpPr/>
            <p:nvPr/>
          </p:nvSpPr>
          <p:spPr>
            <a:xfrm>
              <a:off x="3509622" y="1772103"/>
              <a:ext cx="76200" cy="1022350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  <a:effectLst>
              <a:innerShdw blurRad="63500" dist="50800" dir="18900000">
                <a:prstClr val="black">
                  <a:alpha val="7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모서리가 둥근 직사각형 25"/>
            <p:cNvSpPr/>
            <p:nvPr/>
          </p:nvSpPr>
          <p:spPr>
            <a:xfrm>
              <a:off x="3655672" y="1772103"/>
              <a:ext cx="76200" cy="1022350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  <a:effectLst>
              <a:innerShdw blurRad="63500" dist="50800" dir="18900000">
                <a:prstClr val="black">
                  <a:alpha val="7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모서리가 둥근 직사각형 26"/>
            <p:cNvSpPr/>
            <p:nvPr/>
          </p:nvSpPr>
          <p:spPr>
            <a:xfrm>
              <a:off x="3801722" y="1772103"/>
              <a:ext cx="76200" cy="1022350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  <a:effectLst>
              <a:innerShdw blurRad="63500" dist="50800" dir="18900000">
                <a:prstClr val="black">
                  <a:alpha val="7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모서리가 둥근 직사각형 27"/>
            <p:cNvSpPr/>
            <p:nvPr/>
          </p:nvSpPr>
          <p:spPr>
            <a:xfrm>
              <a:off x="3947772" y="1772103"/>
              <a:ext cx="76200" cy="1022350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  <a:effectLst>
              <a:innerShdw blurRad="63500" dist="50800" dir="18900000">
                <a:prstClr val="black">
                  <a:alpha val="7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모서리가 둥근 직사각형 28"/>
            <p:cNvSpPr/>
            <p:nvPr/>
          </p:nvSpPr>
          <p:spPr>
            <a:xfrm>
              <a:off x="4093822" y="1772103"/>
              <a:ext cx="76200" cy="1022350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  <a:effectLst>
              <a:innerShdw blurRad="63500" dist="50800" dir="18900000">
                <a:prstClr val="black">
                  <a:alpha val="7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0" name="자유형 29"/>
          <p:cNvSpPr/>
          <p:nvPr/>
        </p:nvSpPr>
        <p:spPr>
          <a:xfrm>
            <a:off x="6222545" y="18143"/>
            <a:ext cx="1030515" cy="1567543"/>
          </a:xfrm>
          <a:custGeom>
            <a:avLst/>
            <a:gdLst>
              <a:gd name="connsiteX0" fmla="*/ 0 w 1030515"/>
              <a:gd name="connsiteY0" fmla="*/ 1582057 h 1582057"/>
              <a:gd name="connsiteX1" fmla="*/ 0 w 1030515"/>
              <a:gd name="connsiteY1" fmla="*/ 1175657 h 1582057"/>
              <a:gd name="connsiteX2" fmla="*/ 1030515 w 1030515"/>
              <a:gd name="connsiteY2" fmla="*/ 653143 h 1582057"/>
              <a:gd name="connsiteX3" fmla="*/ 1030515 w 1030515"/>
              <a:gd name="connsiteY3" fmla="*/ 0 h 1582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30515" h="1582057">
                <a:moveTo>
                  <a:pt x="0" y="1582057"/>
                </a:moveTo>
                <a:lnTo>
                  <a:pt x="0" y="1175657"/>
                </a:lnTo>
                <a:lnTo>
                  <a:pt x="1030515" y="653143"/>
                </a:lnTo>
                <a:lnTo>
                  <a:pt x="1030515" y="0"/>
                </a:lnTo>
              </a:path>
            </a:pathLst>
          </a:custGeom>
          <a:noFill/>
          <a:ln w="314325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/>
                </a:gs>
              </a:gsLst>
              <a:lin ang="5400000" scaled="1"/>
            </a:gradFill>
          </a:ln>
          <a:effectLst>
            <a:outerShdw blurRad="266700" dist="3810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모서리가 둥근 직사각형 3"/>
          <p:cNvSpPr/>
          <p:nvPr/>
        </p:nvSpPr>
        <p:spPr>
          <a:xfrm>
            <a:off x="8322127" y="1585685"/>
            <a:ext cx="1968500" cy="3243489"/>
          </a:xfrm>
          <a:custGeom>
            <a:avLst/>
            <a:gdLst>
              <a:gd name="connsiteX0" fmla="*/ 0 w 1968500"/>
              <a:gd name="connsiteY0" fmla="*/ 234955 h 1409700"/>
              <a:gd name="connsiteX1" fmla="*/ 234955 w 1968500"/>
              <a:gd name="connsiteY1" fmla="*/ 0 h 1409700"/>
              <a:gd name="connsiteX2" fmla="*/ 1733545 w 1968500"/>
              <a:gd name="connsiteY2" fmla="*/ 0 h 1409700"/>
              <a:gd name="connsiteX3" fmla="*/ 1968500 w 1968500"/>
              <a:gd name="connsiteY3" fmla="*/ 234955 h 1409700"/>
              <a:gd name="connsiteX4" fmla="*/ 1968500 w 1968500"/>
              <a:gd name="connsiteY4" fmla="*/ 1174745 h 1409700"/>
              <a:gd name="connsiteX5" fmla="*/ 1733545 w 1968500"/>
              <a:gd name="connsiteY5" fmla="*/ 1409700 h 1409700"/>
              <a:gd name="connsiteX6" fmla="*/ 234955 w 1968500"/>
              <a:gd name="connsiteY6" fmla="*/ 1409700 h 1409700"/>
              <a:gd name="connsiteX7" fmla="*/ 0 w 1968500"/>
              <a:gd name="connsiteY7" fmla="*/ 1174745 h 1409700"/>
              <a:gd name="connsiteX8" fmla="*/ 0 w 1968500"/>
              <a:gd name="connsiteY8" fmla="*/ 234955 h 1409700"/>
              <a:gd name="connsiteX0" fmla="*/ 0 w 1968500"/>
              <a:gd name="connsiteY0" fmla="*/ 234955 h 1409700"/>
              <a:gd name="connsiteX1" fmla="*/ 234955 w 1968500"/>
              <a:gd name="connsiteY1" fmla="*/ 0 h 1409700"/>
              <a:gd name="connsiteX2" fmla="*/ 1733545 w 1968500"/>
              <a:gd name="connsiteY2" fmla="*/ 0 h 1409700"/>
              <a:gd name="connsiteX3" fmla="*/ 1968500 w 1968500"/>
              <a:gd name="connsiteY3" fmla="*/ 234955 h 1409700"/>
              <a:gd name="connsiteX4" fmla="*/ 1968500 w 1968500"/>
              <a:gd name="connsiteY4" fmla="*/ 1174745 h 1409700"/>
              <a:gd name="connsiteX5" fmla="*/ 1733545 w 1968500"/>
              <a:gd name="connsiteY5" fmla="*/ 1409700 h 1409700"/>
              <a:gd name="connsiteX6" fmla="*/ 361955 w 1968500"/>
              <a:gd name="connsiteY6" fmla="*/ 1409700 h 1409700"/>
              <a:gd name="connsiteX7" fmla="*/ 0 w 1968500"/>
              <a:gd name="connsiteY7" fmla="*/ 1174745 h 1409700"/>
              <a:gd name="connsiteX8" fmla="*/ 0 w 1968500"/>
              <a:gd name="connsiteY8" fmla="*/ 234955 h 1409700"/>
              <a:gd name="connsiteX0" fmla="*/ 0 w 1968500"/>
              <a:gd name="connsiteY0" fmla="*/ 234955 h 1409700"/>
              <a:gd name="connsiteX1" fmla="*/ 234955 w 1968500"/>
              <a:gd name="connsiteY1" fmla="*/ 0 h 1409700"/>
              <a:gd name="connsiteX2" fmla="*/ 1733545 w 1968500"/>
              <a:gd name="connsiteY2" fmla="*/ 0 h 1409700"/>
              <a:gd name="connsiteX3" fmla="*/ 1968500 w 1968500"/>
              <a:gd name="connsiteY3" fmla="*/ 234955 h 1409700"/>
              <a:gd name="connsiteX4" fmla="*/ 1968500 w 1968500"/>
              <a:gd name="connsiteY4" fmla="*/ 1174745 h 1409700"/>
              <a:gd name="connsiteX5" fmla="*/ 1733545 w 1968500"/>
              <a:gd name="connsiteY5" fmla="*/ 1409700 h 1409700"/>
              <a:gd name="connsiteX6" fmla="*/ 361955 w 1968500"/>
              <a:gd name="connsiteY6" fmla="*/ 1409700 h 1409700"/>
              <a:gd name="connsiteX7" fmla="*/ 88900 w 1968500"/>
              <a:gd name="connsiteY7" fmla="*/ 1225545 h 1409700"/>
              <a:gd name="connsiteX8" fmla="*/ 0 w 1968500"/>
              <a:gd name="connsiteY8" fmla="*/ 234955 h 1409700"/>
              <a:gd name="connsiteX0" fmla="*/ 0 w 1968500"/>
              <a:gd name="connsiteY0" fmla="*/ 234955 h 1409700"/>
              <a:gd name="connsiteX1" fmla="*/ 234955 w 1968500"/>
              <a:gd name="connsiteY1" fmla="*/ 0 h 1409700"/>
              <a:gd name="connsiteX2" fmla="*/ 1733545 w 1968500"/>
              <a:gd name="connsiteY2" fmla="*/ 0 h 1409700"/>
              <a:gd name="connsiteX3" fmla="*/ 1968500 w 1968500"/>
              <a:gd name="connsiteY3" fmla="*/ 234955 h 1409700"/>
              <a:gd name="connsiteX4" fmla="*/ 1968500 w 1968500"/>
              <a:gd name="connsiteY4" fmla="*/ 1174745 h 1409700"/>
              <a:gd name="connsiteX5" fmla="*/ 1555745 w 1968500"/>
              <a:gd name="connsiteY5" fmla="*/ 1409700 h 1409700"/>
              <a:gd name="connsiteX6" fmla="*/ 361955 w 1968500"/>
              <a:gd name="connsiteY6" fmla="*/ 1409700 h 1409700"/>
              <a:gd name="connsiteX7" fmla="*/ 88900 w 1968500"/>
              <a:gd name="connsiteY7" fmla="*/ 1225545 h 1409700"/>
              <a:gd name="connsiteX8" fmla="*/ 0 w 1968500"/>
              <a:gd name="connsiteY8" fmla="*/ 234955 h 1409700"/>
              <a:gd name="connsiteX0" fmla="*/ 0 w 1968500"/>
              <a:gd name="connsiteY0" fmla="*/ 234955 h 1409700"/>
              <a:gd name="connsiteX1" fmla="*/ 234955 w 1968500"/>
              <a:gd name="connsiteY1" fmla="*/ 0 h 1409700"/>
              <a:gd name="connsiteX2" fmla="*/ 1733545 w 1968500"/>
              <a:gd name="connsiteY2" fmla="*/ 0 h 1409700"/>
              <a:gd name="connsiteX3" fmla="*/ 1968500 w 1968500"/>
              <a:gd name="connsiteY3" fmla="*/ 234955 h 1409700"/>
              <a:gd name="connsiteX4" fmla="*/ 1860550 w 1968500"/>
              <a:gd name="connsiteY4" fmla="*/ 1238245 h 1409700"/>
              <a:gd name="connsiteX5" fmla="*/ 1555745 w 1968500"/>
              <a:gd name="connsiteY5" fmla="*/ 1409700 h 1409700"/>
              <a:gd name="connsiteX6" fmla="*/ 361955 w 1968500"/>
              <a:gd name="connsiteY6" fmla="*/ 1409700 h 1409700"/>
              <a:gd name="connsiteX7" fmla="*/ 88900 w 1968500"/>
              <a:gd name="connsiteY7" fmla="*/ 1225545 h 1409700"/>
              <a:gd name="connsiteX8" fmla="*/ 0 w 1968500"/>
              <a:gd name="connsiteY8" fmla="*/ 234955 h 1409700"/>
              <a:gd name="connsiteX0" fmla="*/ 0 w 1968500"/>
              <a:gd name="connsiteY0" fmla="*/ 234955 h 1409700"/>
              <a:gd name="connsiteX1" fmla="*/ 234955 w 1968500"/>
              <a:gd name="connsiteY1" fmla="*/ 0 h 1409700"/>
              <a:gd name="connsiteX2" fmla="*/ 1733545 w 1968500"/>
              <a:gd name="connsiteY2" fmla="*/ 0 h 1409700"/>
              <a:gd name="connsiteX3" fmla="*/ 1968500 w 1968500"/>
              <a:gd name="connsiteY3" fmla="*/ 234955 h 1409700"/>
              <a:gd name="connsiteX4" fmla="*/ 1860550 w 1968500"/>
              <a:gd name="connsiteY4" fmla="*/ 1238245 h 1409700"/>
              <a:gd name="connsiteX5" fmla="*/ 1504945 w 1968500"/>
              <a:gd name="connsiteY5" fmla="*/ 1397000 h 1409700"/>
              <a:gd name="connsiteX6" fmla="*/ 361955 w 1968500"/>
              <a:gd name="connsiteY6" fmla="*/ 1409700 h 1409700"/>
              <a:gd name="connsiteX7" fmla="*/ 88900 w 1968500"/>
              <a:gd name="connsiteY7" fmla="*/ 1225545 h 1409700"/>
              <a:gd name="connsiteX8" fmla="*/ 0 w 1968500"/>
              <a:gd name="connsiteY8" fmla="*/ 234955 h 1409700"/>
              <a:gd name="connsiteX0" fmla="*/ 0 w 1968500"/>
              <a:gd name="connsiteY0" fmla="*/ 234955 h 1409700"/>
              <a:gd name="connsiteX1" fmla="*/ 234955 w 1968500"/>
              <a:gd name="connsiteY1" fmla="*/ 0 h 1409700"/>
              <a:gd name="connsiteX2" fmla="*/ 1733545 w 1968500"/>
              <a:gd name="connsiteY2" fmla="*/ 0 h 1409700"/>
              <a:gd name="connsiteX3" fmla="*/ 1968500 w 1968500"/>
              <a:gd name="connsiteY3" fmla="*/ 234955 h 1409700"/>
              <a:gd name="connsiteX4" fmla="*/ 1822450 w 1968500"/>
              <a:gd name="connsiteY4" fmla="*/ 1238245 h 1409700"/>
              <a:gd name="connsiteX5" fmla="*/ 1504945 w 1968500"/>
              <a:gd name="connsiteY5" fmla="*/ 1397000 h 1409700"/>
              <a:gd name="connsiteX6" fmla="*/ 361955 w 1968500"/>
              <a:gd name="connsiteY6" fmla="*/ 1409700 h 1409700"/>
              <a:gd name="connsiteX7" fmla="*/ 88900 w 1968500"/>
              <a:gd name="connsiteY7" fmla="*/ 1225545 h 1409700"/>
              <a:gd name="connsiteX8" fmla="*/ 0 w 1968500"/>
              <a:gd name="connsiteY8" fmla="*/ 234955 h 1409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68500" h="1409700">
                <a:moveTo>
                  <a:pt x="0" y="234955"/>
                </a:moveTo>
                <a:cubicBezTo>
                  <a:pt x="0" y="105193"/>
                  <a:pt x="105193" y="0"/>
                  <a:pt x="234955" y="0"/>
                </a:cubicBezTo>
                <a:lnTo>
                  <a:pt x="1733545" y="0"/>
                </a:lnTo>
                <a:cubicBezTo>
                  <a:pt x="1863307" y="0"/>
                  <a:pt x="1968500" y="105193"/>
                  <a:pt x="1968500" y="234955"/>
                </a:cubicBezTo>
                <a:lnTo>
                  <a:pt x="1822450" y="1238245"/>
                </a:lnTo>
                <a:cubicBezTo>
                  <a:pt x="1822450" y="1368007"/>
                  <a:pt x="1634707" y="1397000"/>
                  <a:pt x="1504945" y="1397000"/>
                </a:cubicBezTo>
                <a:lnTo>
                  <a:pt x="361955" y="1409700"/>
                </a:lnTo>
                <a:cubicBezTo>
                  <a:pt x="232193" y="1409700"/>
                  <a:pt x="88900" y="1355307"/>
                  <a:pt x="88900" y="1225545"/>
                </a:cubicBezTo>
                <a:lnTo>
                  <a:pt x="0" y="234955"/>
                </a:lnTo>
                <a:close/>
              </a:path>
            </a:pathLst>
          </a:cu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100000">
                <a:schemeClr val="tx1"/>
              </a:gs>
            </a:gsLst>
            <a:lin ang="13500000" scaled="1"/>
            <a:tileRect/>
          </a:gradFill>
          <a:ln>
            <a:noFill/>
          </a:ln>
          <a:effectLst>
            <a:outerShdw blurRad="609600" dist="520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6" name="그룹 45"/>
          <p:cNvGrpSpPr/>
          <p:nvPr/>
        </p:nvGrpSpPr>
        <p:grpSpPr>
          <a:xfrm>
            <a:off x="8611052" y="1934934"/>
            <a:ext cx="1390650" cy="2544989"/>
            <a:chOff x="10402545" y="3170011"/>
            <a:chExt cx="1390650" cy="1022350"/>
          </a:xfrm>
        </p:grpSpPr>
        <p:sp>
          <p:nvSpPr>
            <p:cNvPr id="33" name="모서리가 둥근 직사각형 32"/>
            <p:cNvSpPr/>
            <p:nvPr/>
          </p:nvSpPr>
          <p:spPr>
            <a:xfrm>
              <a:off x="10402545" y="3170011"/>
              <a:ext cx="76200" cy="1022350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  <a:effectLst>
              <a:innerShdw blurRad="63500" dist="50800" dir="18900000">
                <a:prstClr val="black">
                  <a:alpha val="7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모서리가 둥근 직사각형 33"/>
            <p:cNvSpPr/>
            <p:nvPr/>
          </p:nvSpPr>
          <p:spPr>
            <a:xfrm>
              <a:off x="10548595" y="3170011"/>
              <a:ext cx="76200" cy="1022350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  <a:effectLst>
              <a:innerShdw blurRad="63500" dist="50800" dir="18900000">
                <a:prstClr val="black">
                  <a:alpha val="7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모서리가 둥근 직사각형 34"/>
            <p:cNvSpPr/>
            <p:nvPr/>
          </p:nvSpPr>
          <p:spPr>
            <a:xfrm>
              <a:off x="10694645" y="3170011"/>
              <a:ext cx="76200" cy="1022350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  <a:effectLst>
              <a:innerShdw blurRad="63500" dist="50800" dir="18900000">
                <a:prstClr val="black">
                  <a:alpha val="7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모서리가 둥근 직사각형 35"/>
            <p:cNvSpPr/>
            <p:nvPr/>
          </p:nvSpPr>
          <p:spPr>
            <a:xfrm>
              <a:off x="10840695" y="3170011"/>
              <a:ext cx="76200" cy="1022350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  <a:effectLst>
              <a:innerShdw blurRad="63500" dist="50800" dir="18900000">
                <a:prstClr val="black">
                  <a:alpha val="7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모서리가 둥근 직사각형 36"/>
            <p:cNvSpPr/>
            <p:nvPr/>
          </p:nvSpPr>
          <p:spPr>
            <a:xfrm>
              <a:off x="10986745" y="3170011"/>
              <a:ext cx="76200" cy="1022350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  <a:effectLst>
              <a:innerShdw blurRad="63500" dist="50800" dir="18900000">
                <a:prstClr val="black">
                  <a:alpha val="7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모서리가 둥근 직사각형 37"/>
            <p:cNvSpPr/>
            <p:nvPr/>
          </p:nvSpPr>
          <p:spPr>
            <a:xfrm>
              <a:off x="11132795" y="3170011"/>
              <a:ext cx="76200" cy="1022350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  <a:effectLst>
              <a:innerShdw blurRad="63500" dist="50800" dir="18900000">
                <a:prstClr val="black">
                  <a:alpha val="7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모서리가 둥근 직사각형 38"/>
            <p:cNvSpPr/>
            <p:nvPr/>
          </p:nvSpPr>
          <p:spPr>
            <a:xfrm>
              <a:off x="11278845" y="3170011"/>
              <a:ext cx="76200" cy="1022350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  <a:effectLst>
              <a:innerShdw blurRad="63500" dist="50800" dir="18900000">
                <a:prstClr val="black">
                  <a:alpha val="7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모서리가 둥근 직사각형 39"/>
            <p:cNvSpPr/>
            <p:nvPr/>
          </p:nvSpPr>
          <p:spPr>
            <a:xfrm>
              <a:off x="11424895" y="3170011"/>
              <a:ext cx="76200" cy="1022350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  <a:effectLst>
              <a:innerShdw blurRad="63500" dist="50800" dir="18900000">
                <a:prstClr val="black">
                  <a:alpha val="7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모서리가 둥근 직사각형 40"/>
            <p:cNvSpPr/>
            <p:nvPr/>
          </p:nvSpPr>
          <p:spPr>
            <a:xfrm>
              <a:off x="11570945" y="3170011"/>
              <a:ext cx="76200" cy="1022350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  <a:effectLst>
              <a:innerShdw blurRad="63500" dist="50800" dir="18900000">
                <a:prstClr val="black">
                  <a:alpha val="7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모서리가 둥근 직사각형 41"/>
            <p:cNvSpPr/>
            <p:nvPr/>
          </p:nvSpPr>
          <p:spPr>
            <a:xfrm>
              <a:off x="11716995" y="3170011"/>
              <a:ext cx="76200" cy="1022350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  <a:effectLst>
              <a:innerShdw blurRad="63500" dist="50800" dir="18900000">
                <a:prstClr val="black">
                  <a:alpha val="7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45" name="직선 연결선 44"/>
          <p:cNvCxnSpPr/>
          <p:nvPr/>
        </p:nvCxnSpPr>
        <p:spPr>
          <a:xfrm>
            <a:off x="9306377" y="0"/>
            <a:ext cx="0" cy="1585686"/>
          </a:xfrm>
          <a:prstGeom prst="line">
            <a:avLst/>
          </a:prstGeom>
          <a:ln w="314325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/>
                </a:gs>
              </a:gsLst>
              <a:lin ang="5400000" scaled="1"/>
            </a:gradFill>
          </a:ln>
          <a:effectLst>
            <a:outerShdw blurRad="266700" dist="3429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6" name="그룹 105"/>
          <p:cNvGrpSpPr/>
          <p:nvPr/>
        </p:nvGrpSpPr>
        <p:grpSpPr>
          <a:xfrm>
            <a:off x="6944444" y="2254250"/>
            <a:ext cx="4668752" cy="4639975"/>
            <a:chOff x="6944444" y="2254250"/>
            <a:chExt cx="4668752" cy="4639975"/>
          </a:xfrm>
        </p:grpSpPr>
        <p:grpSp>
          <p:nvGrpSpPr>
            <p:cNvPr id="103" name="그룹 102"/>
            <p:cNvGrpSpPr/>
            <p:nvPr/>
          </p:nvGrpSpPr>
          <p:grpSpPr>
            <a:xfrm>
              <a:off x="6944444" y="2254250"/>
              <a:ext cx="4668752" cy="4603750"/>
              <a:chOff x="6944444" y="2254250"/>
              <a:chExt cx="4668752" cy="4603750"/>
            </a:xfrm>
          </p:grpSpPr>
          <p:sp>
            <p:nvSpPr>
              <p:cNvPr id="99" name="자유형 98"/>
              <p:cNvSpPr>
                <a:spLocks/>
              </p:cNvSpPr>
              <p:nvPr/>
            </p:nvSpPr>
            <p:spPr bwMode="auto">
              <a:xfrm flipH="1">
                <a:off x="8316886" y="2254250"/>
                <a:ext cx="2160000" cy="4603750"/>
              </a:xfrm>
              <a:custGeom>
                <a:avLst/>
                <a:gdLst>
                  <a:gd name="connsiteX0" fmla="*/ 1225161 w 2160000"/>
                  <a:gd name="connsiteY0" fmla="*/ 0 h 4603750"/>
                  <a:gd name="connsiteX1" fmla="*/ 1130323 w 2160000"/>
                  <a:gd name="connsiteY1" fmla="*/ 1822 h 4603750"/>
                  <a:gd name="connsiteX2" fmla="*/ 1029677 w 2160000"/>
                  <a:gd name="connsiteY2" fmla="*/ 14575 h 4603750"/>
                  <a:gd name="connsiteX3" fmla="*/ 938710 w 2160000"/>
                  <a:gd name="connsiteY3" fmla="*/ 38260 h 4603750"/>
                  <a:gd name="connsiteX4" fmla="*/ 853548 w 2160000"/>
                  <a:gd name="connsiteY4" fmla="*/ 74698 h 4603750"/>
                  <a:gd name="connsiteX5" fmla="*/ 768387 w 2160000"/>
                  <a:gd name="connsiteY5" fmla="*/ 122068 h 4603750"/>
                  <a:gd name="connsiteX6" fmla="*/ 687097 w 2160000"/>
                  <a:gd name="connsiteY6" fmla="*/ 184013 h 4603750"/>
                  <a:gd name="connsiteX7" fmla="*/ 605806 w 2160000"/>
                  <a:gd name="connsiteY7" fmla="*/ 258711 h 4603750"/>
                  <a:gd name="connsiteX8" fmla="*/ 532258 w 2160000"/>
                  <a:gd name="connsiteY8" fmla="*/ 342519 h 4603750"/>
                  <a:gd name="connsiteX9" fmla="*/ 460645 w 2160000"/>
                  <a:gd name="connsiteY9" fmla="*/ 437258 h 4603750"/>
                  <a:gd name="connsiteX10" fmla="*/ 392903 w 2160000"/>
                  <a:gd name="connsiteY10" fmla="*/ 541107 h 4603750"/>
                  <a:gd name="connsiteX11" fmla="*/ 327097 w 2160000"/>
                  <a:gd name="connsiteY11" fmla="*/ 655887 h 4603750"/>
                  <a:gd name="connsiteX12" fmla="*/ 267097 w 2160000"/>
                  <a:gd name="connsiteY12" fmla="*/ 779777 h 4603750"/>
                  <a:gd name="connsiteX13" fmla="*/ 212903 w 2160000"/>
                  <a:gd name="connsiteY13" fmla="*/ 912777 h 4603750"/>
                  <a:gd name="connsiteX14" fmla="*/ 160645 w 2160000"/>
                  <a:gd name="connsiteY14" fmla="*/ 1054886 h 4603750"/>
                  <a:gd name="connsiteX15" fmla="*/ 116129 w 2160000"/>
                  <a:gd name="connsiteY15" fmla="*/ 1206104 h 4603750"/>
                  <a:gd name="connsiteX16" fmla="*/ 73548 w 2160000"/>
                  <a:gd name="connsiteY16" fmla="*/ 1364610 h 4603750"/>
                  <a:gd name="connsiteX17" fmla="*/ 38710 w 2160000"/>
                  <a:gd name="connsiteY17" fmla="*/ 1530404 h 4603750"/>
                  <a:gd name="connsiteX18" fmla="*/ 15484 w 2160000"/>
                  <a:gd name="connsiteY18" fmla="*/ 1676156 h 4603750"/>
                  <a:gd name="connsiteX19" fmla="*/ 3871 w 2160000"/>
                  <a:gd name="connsiteY19" fmla="*/ 1827375 h 4603750"/>
                  <a:gd name="connsiteX20" fmla="*/ 0 w 2160000"/>
                  <a:gd name="connsiteY20" fmla="*/ 1980415 h 4603750"/>
                  <a:gd name="connsiteX21" fmla="*/ 3871 w 2160000"/>
                  <a:gd name="connsiteY21" fmla="*/ 2137099 h 4603750"/>
                  <a:gd name="connsiteX22" fmla="*/ 13548 w 2160000"/>
                  <a:gd name="connsiteY22" fmla="*/ 2293784 h 4603750"/>
                  <a:gd name="connsiteX23" fmla="*/ 32903 w 2160000"/>
                  <a:gd name="connsiteY23" fmla="*/ 2452290 h 4603750"/>
                  <a:gd name="connsiteX24" fmla="*/ 52258 w 2160000"/>
                  <a:gd name="connsiteY24" fmla="*/ 2614440 h 4603750"/>
                  <a:gd name="connsiteX25" fmla="*/ 79355 w 2160000"/>
                  <a:gd name="connsiteY25" fmla="*/ 2774768 h 4603750"/>
                  <a:gd name="connsiteX26" fmla="*/ 108387 w 2160000"/>
                  <a:gd name="connsiteY26" fmla="*/ 2936917 h 4603750"/>
                  <a:gd name="connsiteX27" fmla="*/ 139355 w 2160000"/>
                  <a:gd name="connsiteY27" fmla="*/ 3095424 h 4603750"/>
                  <a:gd name="connsiteX28" fmla="*/ 158710 w 2160000"/>
                  <a:gd name="connsiteY28" fmla="*/ 3215670 h 4603750"/>
                  <a:gd name="connsiteX29" fmla="*/ 176129 w 2160000"/>
                  <a:gd name="connsiteY29" fmla="*/ 3343203 h 4603750"/>
                  <a:gd name="connsiteX30" fmla="*/ 183871 w 2160000"/>
                  <a:gd name="connsiteY30" fmla="*/ 3474381 h 4603750"/>
                  <a:gd name="connsiteX31" fmla="*/ 189677 w 2160000"/>
                  <a:gd name="connsiteY31" fmla="*/ 3607380 h 4603750"/>
                  <a:gd name="connsiteX32" fmla="*/ 191613 w 2160000"/>
                  <a:gd name="connsiteY32" fmla="*/ 3742201 h 4603750"/>
                  <a:gd name="connsiteX33" fmla="*/ 189677 w 2160000"/>
                  <a:gd name="connsiteY33" fmla="*/ 3880666 h 4603750"/>
                  <a:gd name="connsiteX34" fmla="*/ 189677 w 2160000"/>
                  <a:gd name="connsiteY34" fmla="*/ 4017310 h 4603750"/>
                  <a:gd name="connsiteX35" fmla="*/ 187742 w 2160000"/>
                  <a:gd name="connsiteY35" fmla="*/ 4153953 h 4603750"/>
                  <a:gd name="connsiteX36" fmla="*/ 187742 w 2160000"/>
                  <a:gd name="connsiteY36" fmla="*/ 4288774 h 4603750"/>
                  <a:gd name="connsiteX37" fmla="*/ 187742 w 2160000"/>
                  <a:gd name="connsiteY37" fmla="*/ 4423595 h 4603750"/>
                  <a:gd name="connsiteX38" fmla="*/ 191613 w 2160000"/>
                  <a:gd name="connsiteY38" fmla="*/ 4552951 h 4603750"/>
                  <a:gd name="connsiteX39" fmla="*/ 195468 w 2160000"/>
                  <a:gd name="connsiteY39" fmla="*/ 4603750 h 4603750"/>
                  <a:gd name="connsiteX40" fmla="*/ 1914094 w 2160000"/>
                  <a:gd name="connsiteY40" fmla="*/ 4603750 h 4603750"/>
                  <a:gd name="connsiteX41" fmla="*/ 1923871 w 2160000"/>
                  <a:gd name="connsiteY41" fmla="*/ 4505581 h 4603750"/>
                  <a:gd name="connsiteX42" fmla="*/ 1927742 w 2160000"/>
                  <a:gd name="connsiteY42" fmla="*/ 4394445 h 4603750"/>
                  <a:gd name="connsiteX43" fmla="*/ 1927742 w 2160000"/>
                  <a:gd name="connsiteY43" fmla="*/ 4285130 h 4603750"/>
                  <a:gd name="connsiteX44" fmla="*/ 1923871 w 2160000"/>
                  <a:gd name="connsiteY44" fmla="*/ 4179459 h 4603750"/>
                  <a:gd name="connsiteX45" fmla="*/ 1916129 w 2160000"/>
                  <a:gd name="connsiteY45" fmla="*/ 4071967 h 4603750"/>
                  <a:gd name="connsiteX46" fmla="*/ 1908387 w 2160000"/>
                  <a:gd name="connsiteY46" fmla="*/ 3966296 h 4603750"/>
                  <a:gd name="connsiteX47" fmla="*/ 1898710 w 2160000"/>
                  <a:gd name="connsiteY47" fmla="*/ 3860625 h 4603750"/>
                  <a:gd name="connsiteX48" fmla="*/ 1887097 w 2160000"/>
                  <a:gd name="connsiteY48" fmla="*/ 3754955 h 4603750"/>
                  <a:gd name="connsiteX49" fmla="*/ 1875484 w 2160000"/>
                  <a:gd name="connsiteY49" fmla="*/ 3645640 h 4603750"/>
                  <a:gd name="connsiteX50" fmla="*/ 1865806 w 2160000"/>
                  <a:gd name="connsiteY50" fmla="*/ 3536326 h 4603750"/>
                  <a:gd name="connsiteX51" fmla="*/ 1860000 w 2160000"/>
                  <a:gd name="connsiteY51" fmla="*/ 3423367 h 4603750"/>
                  <a:gd name="connsiteX52" fmla="*/ 1854194 w 2160000"/>
                  <a:gd name="connsiteY52" fmla="*/ 3304943 h 4603750"/>
                  <a:gd name="connsiteX53" fmla="*/ 1852258 w 2160000"/>
                  <a:gd name="connsiteY53" fmla="*/ 3181053 h 4603750"/>
                  <a:gd name="connsiteX54" fmla="*/ 1854194 w 2160000"/>
                  <a:gd name="connsiteY54" fmla="*/ 3055342 h 4603750"/>
                  <a:gd name="connsiteX55" fmla="*/ 1861936 w 2160000"/>
                  <a:gd name="connsiteY55" fmla="*/ 2955137 h 4603750"/>
                  <a:gd name="connsiteX56" fmla="*/ 1875484 w 2160000"/>
                  <a:gd name="connsiteY56" fmla="*/ 2862219 h 4603750"/>
                  <a:gd name="connsiteX57" fmla="*/ 1890968 w 2160000"/>
                  <a:gd name="connsiteY57" fmla="*/ 2771124 h 4603750"/>
                  <a:gd name="connsiteX58" fmla="*/ 1914194 w 2160000"/>
                  <a:gd name="connsiteY58" fmla="*/ 2683672 h 4603750"/>
                  <a:gd name="connsiteX59" fmla="*/ 1939355 w 2160000"/>
                  <a:gd name="connsiteY59" fmla="*/ 2594399 h 4603750"/>
                  <a:gd name="connsiteX60" fmla="*/ 1966452 w 2160000"/>
                  <a:gd name="connsiteY60" fmla="*/ 2508769 h 4603750"/>
                  <a:gd name="connsiteX61" fmla="*/ 1995484 w 2160000"/>
                  <a:gd name="connsiteY61" fmla="*/ 2423139 h 4603750"/>
                  <a:gd name="connsiteX62" fmla="*/ 2022581 w 2160000"/>
                  <a:gd name="connsiteY62" fmla="*/ 2337509 h 4603750"/>
                  <a:gd name="connsiteX63" fmla="*/ 2053548 w 2160000"/>
                  <a:gd name="connsiteY63" fmla="*/ 2248236 h 4603750"/>
                  <a:gd name="connsiteX64" fmla="*/ 2078710 w 2160000"/>
                  <a:gd name="connsiteY64" fmla="*/ 2158962 h 4603750"/>
                  <a:gd name="connsiteX65" fmla="*/ 2103871 w 2160000"/>
                  <a:gd name="connsiteY65" fmla="*/ 2066045 h 4603750"/>
                  <a:gd name="connsiteX66" fmla="*/ 2125161 w 2160000"/>
                  <a:gd name="connsiteY66" fmla="*/ 1969484 h 4603750"/>
                  <a:gd name="connsiteX67" fmla="*/ 2142581 w 2160000"/>
                  <a:gd name="connsiteY67" fmla="*/ 1867457 h 4603750"/>
                  <a:gd name="connsiteX68" fmla="*/ 2154194 w 2160000"/>
                  <a:gd name="connsiteY68" fmla="*/ 1763608 h 4603750"/>
                  <a:gd name="connsiteX69" fmla="*/ 2160000 w 2160000"/>
                  <a:gd name="connsiteY69" fmla="*/ 1650650 h 4603750"/>
                  <a:gd name="connsiteX70" fmla="*/ 2160000 w 2160000"/>
                  <a:gd name="connsiteY70" fmla="*/ 1532226 h 4603750"/>
                  <a:gd name="connsiteX71" fmla="*/ 2150323 w 2160000"/>
                  <a:gd name="connsiteY71" fmla="*/ 1408336 h 4603750"/>
                  <a:gd name="connsiteX72" fmla="*/ 2136774 w 2160000"/>
                  <a:gd name="connsiteY72" fmla="*/ 1282624 h 4603750"/>
                  <a:gd name="connsiteX73" fmla="*/ 2117419 w 2160000"/>
                  <a:gd name="connsiteY73" fmla="*/ 1162378 h 4603750"/>
                  <a:gd name="connsiteX74" fmla="*/ 2094194 w 2160000"/>
                  <a:gd name="connsiteY74" fmla="*/ 1043954 h 4603750"/>
                  <a:gd name="connsiteX75" fmla="*/ 2067097 w 2160000"/>
                  <a:gd name="connsiteY75" fmla="*/ 930996 h 4603750"/>
                  <a:gd name="connsiteX76" fmla="*/ 2036129 w 2160000"/>
                  <a:gd name="connsiteY76" fmla="*/ 819859 h 4603750"/>
                  <a:gd name="connsiteX77" fmla="*/ 2003226 w 2160000"/>
                  <a:gd name="connsiteY77" fmla="*/ 714188 h 4603750"/>
                  <a:gd name="connsiteX78" fmla="*/ 1960645 w 2160000"/>
                  <a:gd name="connsiteY78" fmla="*/ 613984 h 4603750"/>
                  <a:gd name="connsiteX79" fmla="*/ 1916129 w 2160000"/>
                  <a:gd name="connsiteY79" fmla="*/ 521066 h 4603750"/>
                  <a:gd name="connsiteX80" fmla="*/ 1867742 w 2160000"/>
                  <a:gd name="connsiteY80" fmla="*/ 431793 h 4603750"/>
                  <a:gd name="connsiteX81" fmla="*/ 1817419 w 2160000"/>
                  <a:gd name="connsiteY81" fmla="*/ 349807 h 4603750"/>
                  <a:gd name="connsiteX82" fmla="*/ 1759355 w 2160000"/>
                  <a:gd name="connsiteY82" fmla="*/ 276930 h 4603750"/>
                  <a:gd name="connsiteX83" fmla="*/ 1697419 w 2160000"/>
                  <a:gd name="connsiteY83" fmla="*/ 211342 h 4603750"/>
                  <a:gd name="connsiteX84" fmla="*/ 1631613 w 2160000"/>
                  <a:gd name="connsiteY84" fmla="*/ 153040 h 4603750"/>
                  <a:gd name="connsiteX85" fmla="*/ 1560000 w 2160000"/>
                  <a:gd name="connsiteY85" fmla="*/ 103849 h 4603750"/>
                  <a:gd name="connsiteX86" fmla="*/ 1482581 w 2160000"/>
                  <a:gd name="connsiteY86" fmla="*/ 61945 h 4603750"/>
                  <a:gd name="connsiteX87" fmla="*/ 1403226 w 2160000"/>
                  <a:gd name="connsiteY87" fmla="*/ 32794 h 4603750"/>
                  <a:gd name="connsiteX88" fmla="*/ 1318064 w 2160000"/>
                  <a:gd name="connsiteY88" fmla="*/ 10932 h 4603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</a:cxnLst>
                <a:rect l="l" t="t" r="r" b="b"/>
                <a:pathLst>
                  <a:path w="2160000" h="4603750">
                    <a:moveTo>
                      <a:pt x="1225161" y="0"/>
                    </a:moveTo>
                    <a:lnTo>
                      <a:pt x="1130323" y="1822"/>
                    </a:lnTo>
                    <a:lnTo>
                      <a:pt x="1029677" y="14575"/>
                    </a:lnTo>
                    <a:lnTo>
                      <a:pt x="938710" y="38260"/>
                    </a:lnTo>
                    <a:lnTo>
                      <a:pt x="853548" y="74698"/>
                    </a:lnTo>
                    <a:lnTo>
                      <a:pt x="768387" y="122068"/>
                    </a:lnTo>
                    <a:lnTo>
                      <a:pt x="687097" y="184013"/>
                    </a:lnTo>
                    <a:lnTo>
                      <a:pt x="605806" y="258711"/>
                    </a:lnTo>
                    <a:lnTo>
                      <a:pt x="532258" y="342519"/>
                    </a:lnTo>
                    <a:lnTo>
                      <a:pt x="460645" y="437258"/>
                    </a:lnTo>
                    <a:lnTo>
                      <a:pt x="392903" y="541107"/>
                    </a:lnTo>
                    <a:lnTo>
                      <a:pt x="327097" y="655887"/>
                    </a:lnTo>
                    <a:lnTo>
                      <a:pt x="267097" y="779777"/>
                    </a:lnTo>
                    <a:lnTo>
                      <a:pt x="212903" y="912777"/>
                    </a:lnTo>
                    <a:lnTo>
                      <a:pt x="160645" y="1054886"/>
                    </a:lnTo>
                    <a:lnTo>
                      <a:pt x="116129" y="1206104"/>
                    </a:lnTo>
                    <a:lnTo>
                      <a:pt x="73548" y="1364610"/>
                    </a:lnTo>
                    <a:lnTo>
                      <a:pt x="38710" y="1530404"/>
                    </a:lnTo>
                    <a:lnTo>
                      <a:pt x="15484" y="1676156"/>
                    </a:lnTo>
                    <a:lnTo>
                      <a:pt x="3871" y="1827375"/>
                    </a:lnTo>
                    <a:lnTo>
                      <a:pt x="0" y="1980415"/>
                    </a:lnTo>
                    <a:lnTo>
                      <a:pt x="3871" y="2137099"/>
                    </a:lnTo>
                    <a:lnTo>
                      <a:pt x="13548" y="2293784"/>
                    </a:lnTo>
                    <a:lnTo>
                      <a:pt x="32903" y="2452290"/>
                    </a:lnTo>
                    <a:lnTo>
                      <a:pt x="52258" y="2614440"/>
                    </a:lnTo>
                    <a:lnTo>
                      <a:pt x="79355" y="2774768"/>
                    </a:lnTo>
                    <a:lnTo>
                      <a:pt x="108387" y="2936917"/>
                    </a:lnTo>
                    <a:lnTo>
                      <a:pt x="139355" y="3095424"/>
                    </a:lnTo>
                    <a:lnTo>
                      <a:pt x="158710" y="3215670"/>
                    </a:lnTo>
                    <a:lnTo>
                      <a:pt x="176129" y="3343203"/>
                    </a:lnTo>
                    <a:lnTo>
                      <a:pt x="183871" y="3474381"/>
                    </a:lnTo>
                    <a:lnTo>
                      <a:pt x="189677" y="3607380"/>
                    </a:lnTo>
                    <a:lnTo>
                      <a:pt x="191613" y="3742201"/>
                    </a:lnTo>
                    <a:lnTo>
                      <a:pt x="189677" y="3880666"/>
                    </a:lnTo>
                    <a:lnTo>
                      <a:pt x="189677" y="4017310"/>
                    </a:lnTo>
                    <a:lnTo>
                      <a:pt x="187742" y="4153953"/>
                    </a:lnTo>
                    <a:lnTo>
                      <a:pt x="187742" y="4288774"/>
                    </a:lnTo>
                    <a:lnTo>
                      <a:pt x="187742" y="4423595"/>
                    </a:lnTo>
                    <a:lnTo>
                      <a:pt x="191613" y="4552951"/>
                    </a:lnTo>
                    <a:lnTo>
                      <a:pt x="195468" y="4603750"/>
                    </a:lnTo>
                    <a:lnTo>
                      <a:pt x="1914094" y="4603750"/>
                    </a:lnTo>
                    <a:lnTo>
                      <a:pt x="1923871" y="4505581"/>
                    </a:lnTo>
                    <a:lnTo>
                      <a:pt x="1927742" y="4394445"/>
                    </a:lnTo>
                    <a:lnTo>
                      <a:pt x="1927742" y="4285130"/>
                    </a:lnTo>
                    <a:lnTo>
                      <a:pt x="1923871" y="4179459"/>
                    </a:lnTo>
                    <a:lnTo>
                      <a:pt x="1916129" y="4071967"/>
                    </a:lnTo>
                    <a:lnTo>
                      <a:pt x="1908387" y="3966296"/>
                    </a:lnTo>
                    <a:lnTo>
                      <a:pt x="1898710" y="3860625"/>
                    </a:lnTo>
                    <a:lnTo>
                      <a:pt x="1887097" y="3754955"/>
                    </a:lnTo>
                    <a:lnTo>
                      <a:pt x="1875484" y="3645640"/>
                    </a:lnTo>
                    <a:lnTo>
                      <a:pt x="1865806" y="3536326"/>
                    </a:lnTo>
                    <a:lnTo>
                      <a:pt x="1860000" y="3423367"/>
                    </a:lnTo>
                    <a:lnTo>
                      <a:pt x="1854194" y="3304943"/>
                    </a:lnTo>
                    <a:lnTo>
                      <a:pt x="1852258" y="3181053"/>
                    </a:lnTo>
                    <a:lnTo>
                      <a:pt x="1854194" y="3055342"/>
                    </a:lnTo>
                    <a:lnTo>
                      <a:pt x="1861936" y="2955137"/>
                    </a:lnTo>
                    <a:lnTo>
                      <a:pt x="1875484" y="2862219"/>
                    </a:lnTo>
                    <a:lnTo>
                      <a:pt x="1890968" y="2771124"/>
                    </a:lnTo>
                    <a:lnTo>
                      <a:pt x="1914194" y="2683672"/>
                    </a:lnTo>
                    <a:lnTo>
                      <a:pt x="1939355" y="2594399"/>
                    </a:lnTo>
                    <a:lnTo>
                      <a:pt x="1966452" y="2508769"/>
                    </a:lnTo>
                    <a:lnTo>
                      <a:pt x="1995484" y="2423139"/>
                    </a:lnTo>
                    <a:lnTo>
                      <a:pt x="2022581" y="2337509"/>
                    </a:lnTo>
                    <a:lnTo>
                      <a:pt x="2053548" y="2248236"/>
                    </a:lnTo>
                    <a:lnTo>
                      <a:pt x="2078710" y="2158962"/>
                    </a:lnTo>
                    <a:lnTo>
                      <a:pt x="2103871" y="2066045"/>
                    </a:lnTo>
                    <a:lnTo>
                      <a:pt x="2125161" y="1969484"/>
                    </a:lnTo>
                    <a:lnTo>
                      <a:pt x="2142581" y="1867457"/>
                    </a:lnTo>
                    <a:lnTo>
                      <a:pt x="2154194" y="1763608"/>
                    </a:lnTo>
                    <a:lnTo>
                      <a:pt x="2160000" y="1650650"/>
                    </a:lnTo>
                    <a:lnTo>
                      <a:pt x="2160000" y="1532226"/>
                    </a:lnTo>
                    <a:lnTo>
                      <a:pt x="2150323" y="1408336"/>
                    </a:lnTo>
                    <a:lnTo>
                      <a:pt x="2136774" y="1282624"/>
                    </a:lnTo>
                    <a:lnTo>
                      <a:pt x="2117419" y="1162378"/>
                    </a:lnTo>
                    <a:lnTo>
                      <a:pt x="2094194" y="1043954"/>
                    </a:lnTo>
                    <a:lnTo>
                      <a:pt x="2067097" y="930996"/>
                    </a:lnTo>
                    <a:lnTo>
                      <a:pt x="2036129" y="819859"/>
                    </a:lnTo>
                    <a:lnTo>
                      <a:pt x="2003226" y="714188"/>
                    </a:lnTo>
                    <a:lnTo>
                      <a:pt x="1960645" y="613984"/>
                    </a:lnTo>
                    <a:lnTo>
                      <a:pt x="1916129" y="521066"/>
                    </a:lnTo>
                    <a:lnTo>
                      <a:pt x="1867742" y="431793"/>
                    </a:lnTo>
                    <a:lnTo>
                      <a:pt x="1817419" y="349807"/>
                    </a:lnTo>
                    <a:lnTo>
                      <a:pt x="1759355" y="276930"/>
                    </a:lnTo>
                    <a:lnTo>
                      <a:pt x="1697419" y="211342"/>
                    </a:lnTo>
                    <a:lnTo>
                      <a:pt x="1631613" y="153040"/>
                    </a:lnTo>
                    <a:lnTo>
                      <a:pt x="1560000" y="103849"/>
                    </a:lnTo>
                    <a:lnTo>
                      <a:pt x="1482581" y="61945"/>
                    </a:lnTo>
                    <a:lnTo>
                      <a:pt x="1403226" y="32794"/>
                    </a:lnTo>
                    <a:lnTo>
                      <a:pt x="1318064" y="10932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2" name="자유형 101"/>
              <p:cNvSpPr>
                <a:spLocks/>
              </p:cNvSpPr>
              <p:nvPr/>
            </p:nvSpPr>
            <p:spPr bwMode="auto">
              <a:xfrm flipH="1">
                <a:off x="8386786" y="2302950"/>
                <a:ext cx="2016000" cy="4555050"/>
              </a:xfrm>
              <a:custGeom>
                <a:avLst/>
                <a:gdLst>
                  <a:gd name="connsiteX0" fmla="*/ 1143484 w 2016000"/>
                  <a:gd name="connsiteY0" fmla="*/ 0 h 4555050"/>
                  <a:gd name="connsiteX1" fmla="*/ 1054968 w 2016000"/>
                  <a:gd name="connsiteY1" fmla="*/ 1787 h 4555050"/>
                  <a:gd name="connsiteX2" fmla="*/ 961032 w 2016000"/>
                  <a:gd name="connsiteY2" fmla="*/ 14299 h 4555050"/>
                  <a:gd name="connsiteX3" fmla="*/ 876129 w 2016000"/>
                  <a:gd name="connsiteY3" fmla="*/ 37534 h 4555050"/>
                  <a:gd name="connsiteX4" fmla="*/ 796645 w 2016000"/>
                  <a:gd name="connsiteY4" fmla="*/ 73280 h 4555050"/>
                  <a:gd name="connsiteX5" fmla="*/ 717161 w 2016000"/>
                  <a:gd name="connsiteY5" fmla="*/ 119750 h 4555050"/>
                  <a:gd name="connsiteX6" fmla="*/ 641290 w 2016000"/>
                  <a:gd name="connsiteY6" fmla="*/ 180519 h 4555050"/>
                  <a:gd name="connsiteX7" fmla="*/ 565419 w 2016000"/>
                  <a:gd name="connsiteY7" fmla="*/ 253799 h 4555050"/>
                  <a:gd name="connsiteX8" fmla="*/ 496774 w 2016000"/>
                  <a:gd name="connsiteY8" fmla="*/ 336016 h 4555050"/>
                  <a:gd name="connsiteX9" fmla="*/ 429935 w 2016000"/>
                  <a:gd name="connsiteY9" fmla="*/ 428956 h 4555050"/>
                  <a:gd name="connsiteX10" fmla="*/ 366710 w 2016000"/>
                  <a:gd name="connsiteY10" fmla="*/ 530833 h 4555050"/>
                  <a:gd name="connsiteX11" fmla="*/ 305290 w 2016000"/>
                  <a:gd name="connsiteY11" fmla="*/ 643434 h 4555050"/>
                  <a:gd name="connsiteX12" fmla="*/ 249290 w 2016000"/>
                  <a:gd name="connsiteY12" fmla="*/ 764971 h 4555050"/>
                  <a:gd name="connsiteX13" fmla="*/ 198710 w 2016000"/>
                  <a:gd name="connsiteY13" fmla="*/ 895445 h 4555050"/>
                  <a:gd name="connsiteX14" fmla="*/ 149935 w 2016000"/>
                  <a:gd name="connsiteY14" fmla="*/ 1034856 h 4555050"/>
                  <a:gd name="connsiteX15" fmla="*/ 108387 w 2016000"/>
                  <a:gd name="connsiteY15" fmla="*/ 1183203 h 4555050"/>
                  <a:gd name="connsiteX16" fmla="*/ 68645 w 2016000"/>
                  <a:gd name="connsiteY16" fmla="*/ 1338700 h 4555050"/>
                  <a:gd name="connsiteX17" fmla="*/ 36129 w 2016000"/>
                  <a:gd name="connsiteY17" fmla="*/ 1501345 h 4555050"/>
                  <a:gd name="connsiteX18" fmla="*/ 14452 w 2016000"/>
                  <a:gd name="connsiteY18" fmla="*/ 1644331 h 4555050"/>
                  <a:gd name="connsiteX19" fmla="*/ 3613 w 2016000"/>
                  <a:gd name="connsiteY19" fmla="*/ 1792678 h 4555050"/>
                  <a:gd name="connsiteX20" fmla="*/ 0 w 2016000"/>
                  <a:gd name="connsiteY20" fmla="*/ 1942812 h 4555050"/>
                  <a:gd name="connsiteX21" fmla="*/ 3613 w 2016000"/>
                  <a:gd name="connsiteY21" fmla="*/ 2096522 h 4555050"/>
                  <a:gd name="connsiteX22" fmla="*/ 12645 w 2016000"/>
                  <a:gd name="connsiteY22" fmla="*/ 2250231 h 4555050"/>
                  <a:gd name="connsiteX23" fmla="*/ 30710 w 2016000"/>
                  <a:gd name="connsiteY23" fmla="*/ 2405727 h 4555050"/>
                  <a:gd name="connsiteX24" fmla="*/ 48774 w 2016000"/>
                  <a:gd name="connsiteY24" fmla="*/ 2564798 h 4555050"/>
                  <a:gd name="connsiteX25" fmla="*/ 74065 w 2016000"/>
                  <a:gd name="connsiteY25" fmla="*/ 2722082 h 4555050"/>
                  <a:gd name="connsiteX26" fmla="*/ 101161 w 2016000"/>
                  <a:gd name="connsiteY26" fmla="*/ 2881153 h 4555050"/>
                  <a:gd name="connsiteX27" fmla="*/ 130065 w 2016000"/>
                  <a:gd name="connsiteY27" fmla="*/ 3036650 h 4555050"/>
                  <a:gd name="connsiteX28" fmla="*/ 148129 w 2016000"/>
                  <a:gd name="connsiteY28" fmla="*/ 3154613 h 4555050"/>
                  <a:gd name="connsiteX29" fmla="*/ 164387 w 2016000"/>
                  <a:gd name="connsiteY29" fmla="*/ 3279725 h 4555050"/>
                  <a:gd name="connsiteX30" fmla="*/ 171613 w 2016000"/>
                  <a:gd name="connsiteY30" fmla="*/ 3408411 h 4555050"/>
                  <a:gd name="connsiteX31" fmla="*/ 177032 w 2016000"/>
                  <a:gd name="connsiteY31" fmla="*/ 3538885 h 4555050"/>
                  <a:gd name="connsiteX32" fmla="*/ 178839 w 2016000"/>
                  <a:gd name="connsiteY32" fmla="*/ 3671147 h 4555050"/>
                  <a:gd name="connsiteX33" fmla="*/ 177032 w 2016000"/>
                  <a:gd name="connsiteY33" fmla="*/ 3806983 h 4555050"/>
                  <a:gd name="connsiteX34" fmla="*/ 177032 w 2016000"/>
                  <a:gd name="connsiteY34" fmla="*/ 3941032 h 4555050"/>
                  <a:gd name="connsiteX35" fmla="*/ 175226 w 2016000"/>
                  <a:gd name="connsiteY35" fmla="*/ 4075080 h 4555050"/>
                  <a:gd name="connsiteX36" fmla="*/ 175226 w 2016000"/>
                  <a:gd name="connsiteY36" fmla="*/ 4207342 h 4555050"/>
                  <a:gd name="connsiteX37" fmla="*/ 175226 w 2016000"/>
                  <a:gd name="connsiteY37" fmla="*/ 4339603 h 4555050"/>
                  <a:gd name="connsiteX38" fmla="*/ 178839 w 2016000"/>
                  <a:gd name="connsiteY38" fmla="*/ 4466502 h 4555050"/>
                  <a:gd name="connsiteX39" fmla="*/ 185231 w 2016000"/>
                  <a:gd name="connsiteY39" fmla="*/ 4555050 h 4555050"/>
                  <a:gd name="connsiteX40" fmla="*/ 1782208 w 2016000"/>
                  <a:gd name="connsiteY40" fmla="*/ 4555050 h 4555050"/>
                  <a:gd name="connsiteX41" fmla="*/ 1784774 w 2016000"/>
                  <a:gd name="connsiteY41" fmla="*/ 4534420 h 4555050"/>
                  <a:gd name="connsiteX42" fmla="*/ 1795613 w 2016000"/>
                  <a:gd name="connsiteY42" fmla="*/ 4420032 h 4555050"/>
                  <a:gd name="connsiteX43" fmla="*/ 1799226 w 2016000"/>
                  <a:gd name="connsiteY43" fmla="*/ 4311006 h 4555050"/>
                  <a:gd name="connsiteX44" fmla="*/ 1799226 w 2016000"/>
                  <a:gd name="connsiteY44" fmla="*/ 4203767 h 4555050"/>
                  <a:gd name="connsiteX45" fmla="*/ 1795613 w 2016000"/>
                  <a:gd name="connsiteY45" fmla="*/ 4100103 h 4555050"/>
                  <a:gd name="connsiteX46" fmla="*/ 1788387 w 2016000"/>
                  <a:gd name="connsiteY46" fmla="*/ 3994651 h 4555050"/>
                  <a:gd name="connsiteX47" fmla="*/ 1781161 w 2016000"/>
                  <a:gd name="connsiteY47" fmla="*/ 3890987 h 4555050"/>
                  <a:gd name="connsiteX48" fmla="*/ 1772129 w 2016000"/>
                  <a:gd name="connsiteY48" fmla="*/ 3787322 h 4555050"/>
                  <a:gd name="connsiteX49" fmla="*/ 1761290 w 2016000"/>
                  <a:gd name="connsiteY49" fmla="*/ 3683658 h 4555050"/>
                  <a:gd name="connsiteX50" fmla="*/ 1750452 w 2016000"/>
                  <a:gd name="connsiteY50" fmla="*/ 3576419 h 4555050"/>
                  <a:gd name="connsiteX51" fmla="*/ 1741419 w 2016000"/>
                  <a:gd name="connsiteY51" fmla="*/ 3469180 h 4555050"/>
                  <a:gd name="connsiteX52" fmla="*/ 1736000 w 2016000"/>
                  <a:gd name="connsiteY52" fmla="*/ 3358367 h 4555050"/>
                  <a:gd name="connsiteX53" fmla="*/ 1730581 w 2016000"/>
                  <a:gd name="connsiteY53" fmla="*/ 3242191 h 4555050"/>
                  <a:gd name="connsiteX54" fmla="*/ 1728774 w 2016000"/>
                  <a:gd name="connsiteY54" fmla="*/ 3120654 h 4555050"/>
                  <a:gd name="connsiteX55" fmla="*/ 1730581 w 2016000"/>
                  <a:gd name="connsiteY55" fmla="*/ 2997329 h 4555050"/>
                  <a:gd name="connsiteX56" fmla="*/ 1737806 w 2016000"/>
                  <a:gd name="connsiteY56" fmla="*/ 2899026 h 4555050"/>
                  <a:gd name="connsiteX57" fmla="*/ 1750452 w 2016000"/>
                  <a:gd name="connsiteY57" fmla="*/ 2807873 h 4555050"/>
                  <a:gd name="connsiteX58" fmla="*/ 1764903 w 2016000"/>
                  <a:gd name="connsiteY58" fmla="*/ 2718507 h 4555050"/>
                  <a:gd name="connsiteX59" fmla="*/ 1786581 w 2016000"/>
                  <a:gd name="connsiteY59" fmla="*/ 2632716 h 4555050"/>
                  <a:gd name="connsiteX60" fmla="*/ 1810064 w 2016000"/>
                  <a:gd name="connsiteY60" fmla="*/ 2545138 h 4555050"/>
                  <a:gd name="connsiteX61" fmla="*/ 1835355 w 2016000"/>
                  <a:gd name="connsiteY61" fmla="*/ 2461134 h 4555050"/>
                  <a:gd name="connsiteX62" fmla="*/ 1862452 w 2016000"/>
                  <a:gd name="connsiteY62" fmla="*/ 2377130 h 4555050"/>
                  <a:gd name="connsiteX63" fmla="*/ 1887742 w 2016000"/>
                  <a:gd name="connsiteY63" fmla="*/ 2293126 h 4555050"/>
                  <a:gd name="connsiteX64" fmla="*/ 1916645 w 2016000"/>
                  <a:gd name="connsiteY64" fmla="*/ 2205548 h 4555050"/>
                  <a:gd name="connsiteX65" fmla="*/ 1940129 w 2016000"/>
                  <a:gd name="connsiteY65" fmla="*/ 2117969 h 4555050"/>
                  <a:gd name="connsiteX66" fmla="*/ 1963613 w 2016000"/>
                  <a:gd name="connsiteY66" fmla="*/ 2026816 h 4555050"/>
                  <a:gd name="connsiteX67" fmla="*/ 1983484 w 2016000"/>
                  <a:gd name="connsiteY67" fmla="*/ 1932089 h 4555050"/>
                  <a:gd name="connsiteX68" fmla="*/ 1999742 w 2016000"/>
                  <a:gd name="connsiteY68" fmla="*/ 1831999 h 4555050"/>
                  <a:gd name="connsiteX69" fmla="*/ 2010581 w 2016000"/>
                  <a:gd name="connsiteY69" fmla="*/ 1730122 h 4555050"/>
                  <a:gd name="connsiteX70" fmla="*/ 2016000 w 2016000"/>
                  <a:gd name="connsiteY70" fmla="*/ 1619308 h 4555050"/>
                  <a:gd name="connsiteX71" fmla="*/ 2016000 w 2016000"/>
                  <a:gd name="connsiteY71" fmla="*/ 1503133 h 4555050"/>
                  <a:gd name="connsiteX72" fmla="*/ 2006968 w 2016000"/>
                  <a:gd name="connsiteY72" fmla="*/ 1381595 h 4555050"/>
                  <a:gd name="connsiteX73" fmla="*/ 1994323 w 2016000"/>
                  <a:gd name="connsiteY73" fmla="*/ 1258271 h 4555050"/>
                  <a:gd name="connsiteX74" fmla="*/ 1976258 w 2016000"/>
                  <a:gd name="connsiteY74" fmla="*/ 1140308 h 4555050"/>
                  <a:gd name="connsiteX75" fmla="*/ 1954581 w 2016000"/>
                  <a:gd name="connsiteY75" fmla="*/ 1024132 h 4555050"/>
                  <a:gd name="connsiteX76" fmla="*/ 1929290 w 2016000"/>
                  <a:gd name="connsiteY76" fmla="*/ 913319 h 4555050"/>
                  <a:gd name="connsiteX77" fmla="*/ 1900387 w 2016000"/>
                  <a:gd name="connsiteY77" fmla="*/ 804292 h 4555050"/>
                  <a:gd name="connsiteX78" fmla="*/ 1869677 w 2016000"/>
                  <a:gd name="connsiteY78" fmla="*/ 700628 h 4555050"/>
                  <a:gd name="connsiteX79" fmla="*/ 1829936 w 2016000"/>
                  <a:gd name="connsiteY79" fmla="*/ 602326 h 4555050"/>
                  <a:gd name="connsiteX80" fmla="*/ 1788387 w 2016000"/>
                  <a:gd name="connsiteY80" fmla="*/ 511172 h 4555050"/>
                  <a:gd name="connsiteX81" fmla="*/ 1743226 w 2016000"/>
                  <a:gd name="connsiteY81" fmla="*/ 423594 h 4555050"/>
                  <a:gd name="connsiteX82" fmla="*/ 1696258 w 2016000"/>
                  <a:gd name="connsiteY82" fmla="*/ 343165 h 4555050"/>
                  <a:gd name="connsiteX83" fmla="*/ 1642064 w 2016000"/>
                  <a:gd name="connsiteY83" fmla="*/ 271672 h 4555050"/>
                  <a:gd name="connsiteX84" fmla="*/ 1584258 w 2016000"/>
                  <a:gd name="connsiteY84" fmla="*/ 207329 h 4555050"/>
                  <a:gd name="connsiteX85" fmla="*/ 1522839 w 2016000"/>
                  <a:gd name="connsiteY85" fmla="*/ 150135 h 4555050"/>
                  <a:gd name="connsiteX86" fmla="*/ 1456000 w 2016000"/>
                  <a:gd name="connsiteY86" fmla="*/ 101877 h 4555050"/>
                  <a:gd name="connsiteX87" fmla="*/ 1383742 w 2016000"/>
                  <a:gd name="connsiteY87" fmla="*/ 60769 h 4555050"/>
                  <a:gd name="connsiteX88" fmla="*/ 1309677 w 2016000"/>
                  <a:gd name="connsiteY88" fmla="*/ 32172 h 4555050"/>
                  <a:gd name="connsiteX89" fmla="*/ 1230194 w 2016000"/>
                  <a:gd name="connsiteY89" fmla="*/ 10724 h 4555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</a:cxnLst>
                <a:rect l="l" t="t" r="r" b="b"/>
                <a:pathLst>
                  <a:path w="2016000" h="4555050">
                    <a:moveTo>
                      <a:pt x="1143484" y="0"/>
                    </a:moveTo>
                    <a:lnTo>
                      <a:pt x="1054968" y="1787"/>
                    </a:lnTo>
                    <a:lnTo>
                      <a:pt x="961032" y="14299"/>
                    </a:lnTo>
                    <a:lnTo>
                      <a:pt x="876129" y="37534"/>
                    </a:lnTo>
                    <a:lnTo>
                      <a:pt x="796645" y="73280"/>
                    </a:lnTo>
                    <a:lnTo>
                      <a:pt x="717161" y="119750"/>
                    </a:lnTo>
                    <a:lnTo>
                      <a:pt x="641290" y="180519"/>
                    </a:lnTo>
                    <a:lnTo>
                      <a:pt x="565419" y="253799"/>
                    </a:lnTo>
                    <a:lnTo>
                      <a:pt x="496774" y="336016"/>
                    </a:lnTo>
                    <a:lnTo>
                      <a:pt x="429935" y="428956"/>
                    </a:lnTo>
                    <a:lnTo>
                      <a:pt x="366710" y="530833"/>
                    </a:lnTo>
                    <a:lnTo>
                      <a:pt x="305290" y="643434"/>
                    </a:lnTo>
                    <a:lnTo>
                      <a:pt x="249290" y="764971"/>
                    </a:lnTo>
                    <a:lnTo>
                      <a:pt x="198710" y="895445"/>
                    </a:lnTo>
                    <a:lnTo>
                      <a:pt x="149935" y="1034856"/>
                    </a:lnTo>
                    <a:lnTo>
                      <a:pt x="108387" y="1183203"/>
                    </a:lnTo>
                    <a:lnTo>
                      <a:pt x="68645" y="1338700"/>
                    </a:lnTo>
                    <a:lnTo>
                      <a:pt x="36129" y="1501345"/>
                    </a:lnTo>
                    <a:lnTo>
                      <a:pt x="14452" y="1644331"/>
                    </a:lnTo>
                    <a:lnTo>
                      <a:pt x="3613" y="1792678"/>
                    </a:lnTo>
                    <a:lnTo>
                      <a:pt x="0" y="1942812"/>
                    </a:lnTo>
                    <a:lnTo>
                      <a:pt x="3613" y="2096522"/>
                    </a:lnTo>
                    <a:lnTo>
                      <a:pt x="12645" y="2250231"/>
                    </a:lnTo>
                    <a:lnTo>
                      <a:pt x="30710" y="2405727"/>
                    </a:lnTo>
                    <a:lnTo>
                      <a:pt x="48774" y="2564798"/>
                    </a:lnTo>
                    <a:lnTo>
                      <a:pt x="74065" y="2722082"/>
                    </a:lnTo>
                    <a:lnTo>
                      <a:pt x="101161" y="2881153"/>
                    </a:lnTo>
                    <a:lnTo>
                      <a:pt x="130065" y="3036650"/>
                    </a:lnTo>
                    <a:lnTo>
                      <a:pt x="148129" y="3154613"/>
                    </a:lnTo>
                    <a:lnTo>
                      <a:pt x="164387" y="3279725"/>
                    </a:lnTo>
                    <a:lnTo>
                      <a:pt x="171613" y="3408411"/>
                    </a:lnTo>
                    <a:lnTo>
                      <a:pt x="177032" y="3538885"/>
                    </a:lnTo>
                    <a:lnTo>
                      <a:pt x="178839" y="3671147"/>
                    </a:lnTo>
                    <a:lnTo>
                      <a:pt x="177032" y="3806983"/>
                    </a:lnTo>
                    <a:lnTo>
                      <a:pt x="177032" y="3941032"/>
                    </a:lnTo>
                    <a:lnTo>
                      <a:pt x="175226" y="4075080"/>
                    </a:lnTo>
                    <a:lnTo>
                      <a:pt x="175226" y="4207342"/>
                    </a:lnTo>
                    <a:lnTo>
                      <a:pt x="175226" y="4339603"/>
                    </a:lnTo>
                    <a:lnTo>
                      <a:pt x="178839" y="4466502"/>
                    </a:lnTo>
                    <a:lnTo>
                      <a:pt x="185231" y="4555050"/>
                    </a:lnTo>
                    <a:lnTo>
                      <a:pt x="1782208" y="4555050"/>
                    </a:lnTo>
                    <a:lnTo>
                      <a:pt x="1784774" y="4534420"/>
                    </a:lnTo>
                    <a:lnTo>
                      <a:pt x="1795613" y="4420032"/>
                    </a:lnTo>
                    <a:lnTo>
                      <a:pt x="1799226" y="4311006"/>
                    </a:lnTo>
                    <a:lnTo>
                      <a:pt x="1799226" y="4203767"/>
                    </a:lnTo>
                    <a:lnTo>
                      <a:pt x="1795613" y="4100103"/>
                    </a:lnTo>
                    <a:lnTo>
                      <a:pt x="1788387" y="3994651"/>
                    </a:lnTo>
                    <a:lnTo>
                      <a:pt x="1781161" y="3890987"/>
                    </a:lnTo>
                    <a:lnTo>
                      <a:pt x="1772129" y="3787322"/>
                    </a:lnTo>
                    <a:lnTo>
                      <a:pt x="1761290" y="3683658"/>
                    </a:lnTo>
                    <a:lnTo>
                      <a:pt x="1750452" y="3576419"/>
                    </a:lnTo>
                    <a:lnTo>
                      <a:pt x="1741419" y="3469180"/>
                    </a:lnTo>
                    <a:lnTo>
                      <a:pt x="1736000" y="3358367"/>
                    </a:lnTo>
                    <a:lnTo>
                      <a:pt x="1730581" y="3242191"/>
                    </a:lnTo>
                    <a:lnTo>
                      <a:pt x="1728774" y="3120654"/>
                    </a:lnTo>
                    <a:lnTo>
                      <a:pt x="1730581" y="2997329"/>
                    </a:lnTo>
                    <a:lnTo>
                      <a:pt x="1737806" y="2899026"/>
                    </a:lnTo>
                    <a:lnTo>
                      <a:pt x="1750452" y="2807873"/>
                    </a:lnTo>
                    <a:lnTo>
                      <a:pt x="1764903" y="2718507"/>
                    </a:lnTo>
                    <a:lnTo>
                      <a:pt x="1786581" y="2632716"/>
                    </a:lnTo>
                    <a:lnTo>
                      <a:pt x="1810064" y="2545138"/>
                    </a:lnTo>
                    <a:lnTo>
                      <a:pt x="1835355" y="2461134"/>
                    </a:lnTo>
                    <a:lnTo>
                      <a:pt x="1862452" y="2377130"/>
                    </a:lnTo>
                    <a:lnTo>
                      <a:pt x="1887742" y="2293126"/>
                    </a:lnTo>
                    <a:lnTo>
                      <a:pt x="1916645" y="2205548"/>
                    </a:lnTo>
                    <a:lnTo>
                      <a:pt x="1940129" y="2117969"/>
                    </a:lnTo>
                    <a:lnTo>
                      <a:pt x="1963613" y="2026816"/>
                    </a:lnTo>
                    <a:lnTo>
                      <a:pt x="1983484" y="1932089"/>
                    </a:lnTo>
                    <a:lnTo>
                      <a:pt x="1999742" y="1831999"/>
                    </a:lnTo>
                    <a:lnTo>
                      <a:pt x="2010581" y="1730122"/>
                    </a:lnTo>
                    <a:lnTo>
                      <a:pt x="2016000" y="1619308"/>
                    </a:lnTo>
                    <a:lnTo>
                      <a:pt x="2016000" y="1503133"/>
                    </a:lnTo>
                    <a:lnTo>
                      <a:pt x="2006968" y="1381595"/>
                    </a:lnTo>
                    <a:lnTo>
                      <a:pt x="1994323" y="1258271"/>
                    </a:lnTo>
                    <a:lnTo>
                      <a:pt x="1976258" y="1140308"/>
                    </a:lnTo>
                    <a:lnTo>
                      <a:pt x="1954581" y="1024132"/>
                    </a:lnTo>
                    <a:lnTo>
                      <a:pt x="1929290" y="913319"/>
                    </a:lnTo>
                    <a:lnTo>
                      <a:pt x="1900387" y="804292"/>
                    </a:lnTo>
                    <a:lnTo>
                      <a:pt x="1869677" y="700628"/>
                    </a:lnTo>
                    <a:lnTo>
                      <a:pt x="1829936" y="602326"/>
                    </a:lnTo>
                    <a:lnTo>
                      <a:pt x="1788387" y="511172"/>
                    </a:lnTo>
                    <a:lnTo>
                      <a:pt x="1743226" y="423594"/>
                    </a:lnTo>
                    <a:lnTo>
                      <a:pt x="1696258" y="343165"/>
                    </a:lnTo>
                    <a:lnTo>
                      <a:pt x="1642064" y="271672"/>
                    </a:lnTo>
                    <a:lnTo>
                      <a:pt x="1584258" y="207329"/>
                    </a:lnTo>
                    <a:lnTo>
                      <a:pt x="1522839" y="150135"/>
                    </a:lnTo>
                    <a:lnTo>
                      <a:pt x="1456000" y="101877"/>
                    </a:lnTo>
                    <a:lnTo>
                      <a:pt x="1383742" y="60769"/>
                    </a:lnTo>
                    <a:lnTo>
                      <a:pt x="1309677" y="32172"/>
                    </a:lnTo>
                    <a:lnTo>
                      <a:pt x="1230194" y="10724"/>
                    </a:ln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0" name="자유형 49"/>
              <p:cNvSpPr>
                <a:spLocks/>
              </p:cNvSpPr>
              <p:nvPr/>
            </p:nvSpPr>
            <p:spPr bwMode="auto">
              <a:xfrm flipH="1">
                <a:off x="8403686" y="2996776"/>
                <a:ext cx="1973941" cy="3283079"/>
              </a:xfrm>
              <a:custGeom>
                <a:avLst/>
                <a:gdLst>
                  <a:gd name="connsiteX0" fmla="*/ 291811 w 1973941"/>
                  <a:gd name="connsiteY0" fmla="*/ 0 h 3283079"/>
                  <a:gd name="connsiteX1" fmla="*/ 311504 w 1973941"/>
                  <a:gd name="connsiteY1" fmla="*/ 8904 h 3283079"/>
                  <a:gd name="connsiteX2" fmla="*/ 1112163 w 1973941"/>
                  <a:gd name="connsiteY2" fmla="*/ 151899 h 3283079"/>
                  <a:gd name="connsiteX3" fmla="*/ 1815915 w 1973941"/>
                  <a:gd name="connsiteY3" fmla="*/ 44956 h 3283079"/>
                  <a:gd name="connsiteX4" fmla="*/ 1830136 w 1973941"/>
                  <a:gd name="connsiteY4" fmla="*/ 39666 h 3283079"/>
                  <a:gd name="connsiteX5" fmla="*/ 1830671 w 1973941"/>
                  <a:gd name="connsiteY5" fmla="*/ 41005 h 3283079"/>
                  <a:gd name="connsiteX6" fmla="*/ 1860740 w 1973941"/>
                  <a:gd name="connsiteY6" fmla="*/ 143593 h 3283079"/>
                  <a:gd name="connsiteX7" fmla="*/ 1889040 w 1973941"/>
                  <a:gd name="connsiteY7" fmla="*/ 251488 h 3283079"/>
                  <a:gd name="connsiteX8" fmla="*/ 1913803 w 1973941"/>
                  <a:gd name="connsiteY8" fmla="*/ 361151 h 3283079"/>
                  <a:gd name="connsiteX9" fmla="*/ 1935028 w 1973941"/>
                  <a:gd name="connsiteY9" fmla="*/ 476121 h 3283079"/>
                  <a:gd name="connsiteX10" fmla="*/ 1952716 w 1973941"/>
                  <a:gd name="connsiteY10" fmla="*/ 592860 h 3283079"/>
                  <a:gd name="connsiteX11" fmla="*/ 1965097 w 1973941"/>
                  <a:gd name="connsiteY11" fmla="*/ 714904 h 3283079"/>
                  <a:gd name="connsiteX12" fmla="*/ 1973941 w 1973941"/>
                  <a:gd name="connsiteY12" fmla="*/ 835180 h 3283079"/>
                  <a:gd name="connsiteX13" fmla="*/ 1973941 w 1973941"/>
                  <a:gd name="connsiteY13" fmla="*/ 950150 h 3283079"/>
                  <a:gd name="connsiteX14" fmla="*/ 1968635 w 1973941"/>
                  <a:gd name="connsiteY14" fmla="*/ 1059814 h 3283079"/>
                  <a:gd name="connsiteX15" fmla="*/ 1958022 w 1973941"/>
                  <a:gd name="connsiteY15" fmla="*/ 1160633 h 3283079"/>
                  <a:gd name="connsiteX16" fmla="*/ 1942103 w 1973941"/>
                  <a:gd name="connsiteY16" fmla="*/ 1259684 h 3283079"/>
                  <a:gd name="connsiteX17" fmla="*/ 1922647 w 1973941"/>
                  <a:gd name="connsiteY17" fmla="*/ 1353429 h 3283079"/>
                  <a:gd name="connsiteX18" fmla="*/ 1899653 w 1973941"/>
                  <a:gd name="connsiteY18" fmla="*/ 1443636 h 3283079"/>
                  <a:gd name="connsiteX19" fmla="*/ 1876659 w 1973941"/>
                  <a:gd name="connsiteY19" fmla="*/ 1530305 h 3283079"/>
                  <a:gd name="connsiteX20" fmla="*/ 1848359 w 1973941"/>
                  <a:gd name="connsiteY20" fmla="*/ 1616974 h 3283079"/>
                  <a:gd name="connsiteX21" fmla="*/ 1823596 w 1973941"/>
                  <a:gd name="connsiteY21" fmla="*/ 1700106 h 3283079"/>
                  <a:gd name="connsiteX22" fmla="*/ 1797065 w 1973941"/>
                  <a:gd name="connsiteY22" fmla="*/ 1783238 h 3283079"/>
                  <a:gd name="connsiteX23" fmla="*/ 1772302 w 1973941"/>
                  <a:gd name="connsiteY23" fmla="*/ 1866370 h 3283079"/>
                  <a:gd name="connsiteX24" fmla="*/ 1749308 w 1973941"/>
                  <a:gd name="connsiteY24" fmla="*/ 1953040 h 3283079"/>
                  <a:gd name="connsiteX25" fmla="*/ 1728083 w 1973941"/>
                  <a:gd name="connsiteY25" fmla="*/ 2037941 h 3283079"/>
                  <a:gd name="connsiteX26" fmla="*/ 1713933 w 1973941"/>
                  <a:gd name="connsiteY26" fmla="*/ 2126379 h 3283079"/>
                  <a:gd name="connsiteX27" fmla="*/ 1701551 w 1973941"/>
                  <a:gd name="connsiteY27" fmla="*/ 2216586 h 3283079"/>
                  <a:gd name="connsiteX28" fmla="*/ 1694476 w 1973941"/>
                  <a:gd name="connsiteY28" fmla="*/ 2313868 h 3283079"/>
                  <a:gd name="connsiteX29" fmla="*/ 1692708 w 1973941"/>
                  <a:gd name="connsiteY29" fmla="*/ 2435913 h 3283079"/>
                  <a:gd name="connsiteX30" fmla="*/ 1694476 w 1973941"/>
                  <a:gd name="connsiteY30" fmla="*/ 2556189 h 3283079"/>
                  <a:gd name="connsiteX31" fmla="*/ 1699783 w 1973941"/>
                  <a:gd name="connsiteY31" fmla="*/ 2671158 h 3283079"/>
                  <a:gd name="connsiteX32" fmla="*/ 1705089 w 1973941"/>
                  <a:gd name="connsiteY32" fmla="*/ 2780822 h 3283079"/>
                  <a:gd name="connsiteX33" fmla="*/ 1713933 w 1973941"/>
                  <a:gd name="connsiteY33" fmla="*/ 2886948 h 3283079"/>
                  <a:gd name="connsiteX34" fmla="*/ 1724545 w 1973941"/>
                  <a:gd name="connsiteY34" fmla="*/ 2993074 h 3283079"/>
                  <a:gd name="connsiteX35" fmla="*/ 1735158 w 1973941"/>
                  <a:gd name="connsiteY35" fmla="*/ 3095662 h 3283079"/>
                  <a:gd name="connsiteX36" fmla="*/ 1743775 w 1973941"/>
                  <a:gd name="connsiteY36" fmla="*/ 3195616 h 3283079"/>
                  <a:gd name="connsiteX37" fmla="*/ 1602094 w 1973941"/>
                  <a:gd name="connsiteY37" fmla="*/ 3233872 h 3283079"/>
                  <a:gd name="connsiteX38" fmla="*/ 1112163 w 1973941"/>
                  <a:gd name="connsiteY38" fmla="*/ 3283079 h 3283079"/>
                  <a:gd name="connsiteX39" fmla="*/ 222108 w 1973941"/>
                  <a:gd name="connsiteY39" fmla="*/ 3099663 h 3283079"/>
                  <a:gd name="connsiteX40" fmla="*/ 173890 w 1973941"/>
                  <a:gd name="connsiteY40" fmla="*/ 3073268 h 3283079"/>
                  <a:gd name="connsiteX41" fmla="*/ 175108 w 1973941"/>
                  <a:gd name="connsiteY41" fmla="*/ 2980692 h 3283079"/>
                  <a:gd name="connsiteX42" fmla="*/ 173339 w 1973941"/>
                  <a:gd name="connsiteY42" fmla="*/ 2849804 h 3283079"/>
                  <a:gd name="connsiteX43" fmla="*/ 168033 w 1973941"/>
                  <a:gd name="connsiteY43" fmla="*/ 2720684 h 3283079"/>
                  <a:gd name="connsiteX44" fmla="*/ 160958 w 1973941"/>
                  <a:gd name="connsiteY44" fmla="*/ 2593333 h 3283079"/>
                  <a:gd name="connsiteX45" fmla="*/ 145039 w 1973941"/>
                  <a:gd name="connsiteY45" fmla="*/ 2469519 h 3283079"/>
                  <a:gd name="connsiteX46" fmla="*/ 127351 w 1973941"/>
                  <a:gd name="connsiteY46" fmla="*/ 2352781 h 3283079"/>
                  <a:gd name="connsiteX47" fmla="*/ 99051 w 1973941"/>
                  <a:gd name="connsiteY47" fmla="*/ 2198898 h 3283079"/>
                  <a:gd name="connsiteX48" fmla="*/ 72520 w 1973941"/>
                  <a:gd name="connsiteY48" fmla="*/ 2041478 h 3283079"/>
                  <a:gd name="connsiteX49" fmla="*/ 47757 w 1973941"/>
                  <a:gd name="connsiteY49" fmla="*/ 1885827 h 3283079"/>
                  <a:gd name="connsiteX50" fmla="*/ 30069 w 1973941"/>
                  <a:gd name="connsiteY50" fmla="*/ 1728407 h 3283079"/>
                  <a:gd name="connsiteX51" fmla="*/ 12382 w 1973941"/>
                  <a:gd name="connsiteY51" fmla="*/ 1574524 h 3283079"/>
                  <a:gd name="connsiteX52" fmla="*/ 3538 w 1973941"/>
                  <a:gd name="connsiteY52" fmla="*/ 1422410 h 3283079"/>
                  <a:gd name="connsiteX53" fmla="*/ 0 w 1973941"/>
                  <a:gd name="connsiteY53" fmla="*/ 1270297 h 3283079"/>
                  <a:gd name="connsiteX54" fmla="*/ 3538 w 1973941"/>
                  <a:gd name="connsiteY54" fmla="*/ 1121720 h 3283079"/>
                  <a:gd name="connsiteX55" fmla="*/ 14150 w 1973941"/>
                  <a:gd name="connsiteY55" fmla="*/ 974913 h 3283079"/>
                  <a:gd name="connsiteX56" fmla="*/ 35376 w 1973941"/>
                  <a:gd name="connsiteY56" fmla="*/ 833412 h 3283079"/>
                  <a:gd name="connsiteX57" fmla="*/ 67213 w 1973941"/>
                  <a:gd name="connsiteY57" fmla="*/ 672454 h 3283079"/>
                  <a:gd name="connsiteX58" fmla="*/ 106126 w 1973941"/>
                  <a:gd name="connsiteY58" fmla="*/ 518571 h 3283079"/>
                  <a:gd name="connsiteX59" fmla="*/ 146808 w 1973941"/>
                  <a:gd name="connsiteY59" fmla="*/ 371764 h 3283079"/>
                  <a:gd name="connsiteX60" fmla="*/ 194564 w 1973941"/>
                  <a:gd name="connsiteY60" fmla="*/ 233800 h 3283079"/>
                  <a:gd name="connsiteX61" fmla="*/ 244090 w 1973941"/>
                  <a:gd name="connsiteY61" fmla="*/ 104680 h 3283079"/>
                  <a:gd name="connsiteX62" fmla="*/ 291811 w 1973941"/>
                  <a:gd name="connsiteY62" fmla="*/ 0 h 32830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973941" h="3283079">
                    <a:moveTo>
                      <a:pt x="291811" y="0"/>
                    </a:moveTo>
                    <a:lnTo>
                      <a:pt x="311504" y="8904"/>
                    </a:lnTo>
                    <a:cubicBezTo>
                      <a:pt x="529104" y="98245"/>
                      <a:pt x="808057" y="151899"/>
                      <a:pt x="1112163" y="151899"/>
                    </a:cubicBezTo>
                    <a:cubicBezTo>
                      <a:pt x="1372826" y="151899"/>
                      <a:pt x="1615008" y="112480"/>
                      <a:pt x="1815915" y="44956"/>
                    </a:cubicBezTo>
                    <a:lnTo>
                      <a:pt x="1830136" y="39666"/>
                    </a:lnTo>
                    <a:lnTo>
                      <a:pt x="1830671" y="41005"/>
                    </a:lnTo>
                    <a:lnTo>
                      <a:pt x="1860740" y="143593"/>
                    </a:lnTo>
                    <a:lnTo>
                      <a:pt x="1889040" y="251488"/>
                    </a:lnTo>
                    <a:lnTo>
                      <a:pt x="1913803" y="361151"/>
                    </a:lnTo>
                    <a:lnTo>
                      <a:pt x="1935028" y="476121"/>
                    </a:lnTo>
                    <a:lnTo>
                      <a:pt x="1952716" y="592860"/>
                    </a:lnTo>
                    <a:lnTo>
                      <a:pt x="1965097" y="714904"/>
                    </a:lnTo>
                    <a:lnTo>
                      <a:pt x="1973941" y="835180"/>
                    </a:lnTo>
                    <a:lnTo>
                      <a:pt x="1973941" y="950150"/>
                    </a:lnTo>
                    <a:lnTo>
                      <a:pt x="1968635" y="1059814"/>
                    </a:lnTo>
                    <a:lnTo>
                      <a:pt x="1958022" y="1160633"/>
                    </a:lnTo>
                    <a:lnTo>
                      <a:pt x="1942103" y="1259684"/>
                    </a:lnTo>
                    <a:lnTo>
                      <a:pt x="1922647" y="1353429"/>
                    </a:lnTo>
                    <a:lnTo>
                      <a:pt x="1899653" y="1443636"/>
                    </a:lnTo>
                    <a:lnTo>
                      <a:pt x="1876659" y="1530305"/>
                    </a:lnTo>
                    <a:lnTo>
                      <a:pt x="1848359" y="1616974"/>
                    </a:lnTo>
                    <a:lnTo>
                      <a:pt x="1823596" y="1700106"/>
                    </a:lnTo>
                    <a:lnTo>
                      <a:pt x="1797065" y="1783238"/>
                    </a:lnTo>
                    <a:lnTo>
                      <a:pt x="1772302" y="1866370"/>
                    </a:lnTo>
                    <a:lnTo>
                      <a:pt x="1749308" y="1953040"/>
                    </a:lnTo>
                    <a:lnTo>
                      <a:pt x="1728083" y="2037941"/>
                    </a:lnTo>
                    <a:lnTo>
                      <a:pt x="1713933" y="2126379"/>
                    </a:lnTo>
                    <a:lnTo>
                      <a:pt x="1701551" y="2216586"/>
                    </a:lnTo>
                    <a:lnTo>
                      <a:pt x="1694476" y="2313868"/>
                    </a:lnTo>
                    <a:lnTo>
                      <a:pt x="1692708" y="2435913"/>
                    </a:lnTo>
                    <a:lnTo>
                      <a:pt x="1694476" y="2556189"/>
                    </a:lnTo>
                    <a:lnTo>
                      <a:pt x="1699783" y="2671158"/>
                    </a:lnTo>
                    <a:lnTo>
                      <a:pt x="1705089" y="2780822"/>
                    </a:lnTo>
                    <a:lnTo>
                      <a:pt x="1713933" y="2886948"/>
                    </a:lnTo>
                    <a:lnTo>
                      <a:pt x="1724545" y="2993074"/>
                    </a:lnTo>
                    <a:lnTo>
                      <a:pt x="1735158" y="3095662"/>
                    </a:lnTo>
                    <a:lnTo>
                      <a:pt x="1743775" y="3195616"/>
                    </a:lnTo>
                    <a:lnTo>
                      <a:pt x="1602094" y="3233872"/>
                    </a:lnTo>
                    <a:cubicBezTo>
                      <a:pt x="1451500" y="3265560"/>
                      <a:pt x="1285938" y="3283079"/>
                      <a:pt x="1112163" y="3283079"/>
                    </a:cubicBezTo>
                    <a:cubicBezTo>
                      <a:pt x="764613" y="3283079"/>
                      <a:pt x="449917" y="3213000"/>
                      <a:pt x="222108" y="3099663"/>
                    </a:cubicBezTo>
                    <a:lnTo>
                      <a:pt x="173890" y="3073268"/>
                    </a:lnTo>
                    <a:lnTo>
                      <a:pt x="175108" y="2980692"/>
                    </a:lnTo>
                    <a:lnTo>
                      <a:pt x="173339" y="2849804"/>
                    </a:lnTo>
                    <a:lnTo>
                      <a:pt x="168033" y="2720684"/>
                    </a:lnTo>
                    <a:lnTo>
                      <a:pt x="160958" y="2593333"/>
                    </a:lnTo>
                    <a:lnTo>
                      <a:pt x="145039" y="2469519"/>
                    </a:lnTo>
                    <a:lnTo>
                      <a:pt x="127351" y="2352781"/>
                    </a:lnTo>
                    <a:lnTo>
                      <a:pt x="99051" y="2198898"/>
                    </a:lnTo>
                    <a:lnTo>
                      <a:pt x="72520" y="2041478"/>
                    </a:lnTo>
                    <a:lnTo>
                      <a:pt x="47757" y="1885827"/>
                    </a:lnTo>
                    <a:lnTo>
                      <a:pt x="30069" y="1728407"/>
                    </a:lnTo>
                    <a:lnTo>
                      <a:pt x="12382" y="1574524"/>
                    </a:lnTo>
                    <a:lnTo>
                      <a:pt x="3538" y="1422410"/>
                    </a:lnTo>
                    <a:lnTo>
                      <a:pt x="0" y="1270297"/>
                    </a:lnTo>
                    <a:lnTo>
                      <a:pt x="3538" y="1121720"/>
                    </a:lnTo>
                    <a:lnTo>
                      <a:pt x="14150" y="974913"/>
                    </a:lnTo>
                    <a:lnTo>
                      <a:pt x="35376" y="833412"/>
                    </a:lnTo>
                    <a:lnTo>
                      <a:pt x="67213" y="672454"/>
                    </a:lnTo>
                    <a:lnTo>
                      <a:pt x="106126" y="518571"/>
                    </a:lnTo>
                    <a:lnTo>
                      <a:pt x="146808" y="371764"/>
                    </a:lnTo>
                    <a:lnTo>
                      <a:pt x="194564" y="233800"/>
                    </a:lnTo>
                    <a:lnTo>
                      <a:pt x="244090" y="104680"/>
                    </a:lnTo>
                    <a:lnTo>
                      <a:pt x="291811" y="0"/>
                    </a:lnTo>
                    <a:close/>
                  </a:path>
                </a:pathLst>
              </a:custGeom>
              <a:solidFill>
                <a:schemeClr val="tx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7" name="자유형 96"/>
              <p:cNvSpPr>
                <a:spLocks/>
              </p:cNvSpPr>
              <p:nvPr/>
            </p:nvSpPr>
            <p:spPr bwMode="auto">
              <a:xfrm flipH="1">
                <a:off x="8615938" y="6058169"/>
                <a:ext cx="1590119" cy="799831"/>
              </a:xfrm>
              <a:custGeom>
                <a:avLst/>
                <a:gdLst>
                  <a:gd name="connsiteX0" fmla="*/ 2320 w 1590119"/>
                  <a:gd name="connsiteY0" fmla="*/ 0 h 799831"/>
                  <a:gd name="connsiteX1" fmla="*/ 1769 w 1590119"/>
                  <a:gd name="connsiteY1" fmla="*/ 41850 h 799831"/>
                  <a:gd name="connsiteX2" fmla="*/ 1769 w 1590119"/>
                  <a:gd name="connsiteY2" fmla="*/ 174508 h 799831"/>
                  <a:gd name="connsiteX3" fmla="*/ 0 w 1590119"/>
                  <a:gd name="connsiteY3" fmla="*/ 307165 h 799831"/>
                  <a:gd name="connsiteX4" fmla="*/ 0 w 1590119"/>
                  <a:gd name="connsiteY4" fmla="*/ 438054 h 799831"/>
                  <a:gd name="connsiteX5" fmla="*/ 0 w 1590119"/>
                  <a:gd name="connsiteY5" fmla="*/ 568942 h 799831"/>
                  <a:gd name="connsiteX6" fmla="*/ 3538 w 1590119"/>
                  <a:gd name="connsiteY6" fmla="*/ 694525 h 799831"/>
                  <a:gd name="connsiteX7" fmla="*/ 11060 w 1590119"/>
                  <a:gd name="connsiteY7" fmla="*/ 799831 h 799831"/>
                  <a:gd name="connsiteX8" fmla="*/ 1571281 w 1590119"/>
                  <a:gd name="connsiteY8" fmla="*/ 799831 h 799831"/>
                  <a:gd name="connsiteX9" fmla="*/ 1575969 w 1590119"/>
                  <a:gd name="connsiteY9" fmla="*/ 761738 h 799831"/>
                  <a:gd name="connsiteX10" fmla="*/ 1586582 w 1590119"/>
                  <a:gd name="connsiteY10" fmla="*/ 648537 h 799831"/>
                  <a:gd name="connsiteX11" fmla="*/ 1590119 w 1590119"/>
                  <a:gd name="connsiteY11" fmla="*/ 540642 h 799831"/>
                  <a:gd name="connsiteX12" fmla="*/ 1590119 w 1590119"/>
                  <a:gd name="connsiteY12" fmla="*/ 434516 h 799831"/>
                  <a:gd name="connsiteX13" fmla="*/ 1586582 w 1590119"/>
                  <a:gd name="connsiteY13" fmla="*/ 331928 h 799831"/>
                  <a:gd name="connsiteX14" fmla="*/ 1579507 w 1590119"/>
                  <a:gd name="connsiteY14" fmla="*/ 227571 h 799831"/>
                  <a:gd name="connsiteX15" fmla="*/ 1572432 w 1590119"/>
                  <a:gd name="connsiteY15" fmla="*/ 124982 h 799831"/>
                  <a:gd name="connsiteX16" fmla="*/ 1572205 w 1590119"/>
                  <a:gd name="connsiteY16" fmla="*/ 122348 h 799831"/>
                  <a:gd name="connsiteX17" fmla="*/ 1430524 w 1590119"/>
                  <a:gd name="connsiteY17" fmla="*/ 160604 h 799831"/>
                  <a:gd name="connsiteX18" fmla="*/ 940593 w 1590119"/>
                  <a:gd name="connsiteY18" fmla="*/ 209811 h 799831"/>
                  <a:gd name="connsiteX19" fmla="*/ 50538 w 1590119"/>
                  <a:gd name="connsiteY19" fmla="*/ 26395 h 799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590119" h="799831">
                    <a:moveTo>
                      <a:pt x="2320" y="0"/>
                    </a:moveTo>
                    <a:lnTo>
                      <a:pt x="1769" y="41850"/>
                    </a:lnTo>
                    <a:lnTo>
                      <a:pt x="1769" y="174508"/>
                    </a:lnTo>
                    <a:lnTo>
                      <a:pt x="0" y="307165"/>
                    </a:lnTo>
                    <a:lnTo>
                      <a:pt x="0" y="438054"/>
                    </a:lnTo>
                    <a:lnTo>
                      <a:pt x="0" y="568942"/>
                    </a:lnTo>
                    <a:lnTo>
                      <a:pt x="3538" y="694525"/>
                    </a:lnTo>
                    <a:lnTo>
                      <a:pt x="11060" y="799831"/>
                    </a:lnTo>
                    <a:lnTo>
                      <a:pt x="1571281" y="799831"/>
                    </a:lnTo>
                    <a:lnTo>
                      <a:pt x="1575969" y="761738"/>
                    </a:lnTo>
                    <a:lnTo>
                      <a:pt x="1586582" y="648537"/>
                    </a:lnTo>
                    <a:lnTo>
                      <a:pt x="1590119" y="540642"/>
                    </a:lnTo>
                    <a:lnTo>
                      <a:pt x="1590119" y="434516"/>
                    </a:lnTo>
                    <a:lnTo>
                      <a:pt x="1586582" y="331928"/>
                    </a:lnTo>
                    <a:lnTo>
                      <a:pt x="1579507" y="227571"/>
                    </a:lnTo>
                    <a:lnTo>
                      <a:pt x="1572432" y="124982"/>
                    </a:lnTo>
                    <a:lnTo>
                      <a:pt x="1572205" y="122348"/>
                    </a:lnTo>
                    <a:lnTo>
                      <a:pt x="1430524" y="160604"/>
                    </a:lnTo>
                    <a:cubicBezTo>
                      <a:pt x="1279930" y="192292"/>
                      <a:pt x="1114368" y="209811"/>
                      <a:pt x="940593" y="209811"/>
                    </a:cubicBezTo>
                    <a:cubicBezTo>
                      <a:pt x="593043" y="209811"/>
                      <a:pt x="278347" y="139732"/>
                      <a:pt x="50538" y="26395"/>
                    </a:cubicBezTo>
                    <a:close/>
                  </a:path>
                </a:pathLst>
              </a:custGeom>
              <a:solidFill>
                <a:schemeClr val="tx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2" name="자유형 51"/>
              <p:cNvSpPr>
                <a:spLocks/>
              </p:cNvSpPr>
              <p:nvPr/>
            </p:nvSpPr>
            <p:spPr bwMode="auto">
              <a:xfrm flipH="1">
                <a:off x="8547491" y="2344424"/>
                <a:ext cx="1538325" cy="804250"/>
              </a:xfrm>
              <a:custGeom>
                <a:avLst/>
                <a:gdLst>
                  <a:gd name="connsiteX0" fmla="*/ 827817 w 1538325"/>
                  <a:gd name="connsiteY0" fmla="*/ 0 h 804250"/>
                  <a:gd name="connsiteX1" fmla="*/ 912718 w 1538325"/>
                  <a:gd name="connsiteY1" fmla="*/ 10613 h 804250"/>
                  <a:gd name="connsiteX2" fmla="*/ 990543 w 1538325"/>
                  <a:gd name="connsiteY2" fmla="*/ 31838 h 804250"/>
                  <a:gd name="connsiteX3" fmla="*/ 1063063 w 1538325"/>
                  <a:gd name="connsiteY3" fmla="*/ 60138 h 804250"/>
                  <a:gd name="connsiteX4" fmla="*/ 1133813 w 1538325"/>
                  <a:gd name="connsiteY4" fmla="*/ 100820 h 804250"/>
                  <a:gd name="connsiteX5" fmla="*/ 1199258 w 1538325"/>
                  <a:gd name="connsiteY5" fmla="*/ 148576 h 804250"/>
                  <a:gd name="connsiteX6" fmla="*/ 1259396 w 1538325"/>
                  <a:gd name="connsiteY6" fmla="*/ 205177 h 804250"/>
                  <a:gd name="connsiteX7" fmla="*/ 1315996 w 1538325"/>
                  <a:gd name="connsiteY7" fmla="*/ 268852 h 804250"/>
                  <a:gd name="connsiteX8" fmla="*/ 1369059 w 1538325"/>
                  <a:gd name="connsiteY8" fmla="*/ 339603 h 804250"/>
                  <a:gd name="connsiteX9" fmla="*/ 1415047 w 1538325"/>
                  <a:gd name="connsiteY9" fmla="*/ 419197 h 804250"/>
                  <a:gd name="connsiteX10" fmla="*/ 1459266 w 1538325"/>
                  <a:gd name="connsiteY10" fmla="*/ 505867 h 804250"/>
                  <a:gd name="connsiteX11" fmla="*/ 1499947 w 1538325"/>
                  <a:gd name="connsiteY11" fmla="*/ 596074 h 804250"/>
                  <a:gd name="connsiteX12" fmla="*/ 1538325 w 1538325"/>
                  <a:gd name="connsiteY12" fmla="*/ 692017 h 804250"/>
                  <a:gd name="connsiteX13" fmla="*/ 1524104 w 1538325"/>
                  <a:gd name="connsiteY13" fmla="*/ 697307 h 804250"/>
                  <a:gd name="connsiteX14" fmla="*/ 820352 w 1538325"/>
                  <a:gd name="connsiteY14" fmla="*/ 804250 h 804250"/>
                  <a:gd name="connsiteX15" fmla="*/ 19693 w 1538325"/>
                  <a:gd name="connsiteY15" fmla="*/ 661255 h 804250"/>
                  <a:gd name="connsiteX16" fmla="*/ 0 w 1538325"/>
                  <a:gd name="connsiteY16" fmla="*/ 652351 h 804250"/>
                  <a:gd name="connsiteX17" fmla="*/ 7110 w 1538325"/>
                  <a:gd name="connsiteY17" fmla="*/ 636755 h 804250"/>
                  <a:gd name="connsiteX18" fmla="*/ 67248 w 1538325"/>
                  <a:gd name="connsiteY18" fmla="*/ 525323 h 804250"/>
                  <a:gd name="connsiteX19" fmla="*/ 129155 w 1538325"/>
                  <a:gd name="connsiteY19" fmla="*/ 424504 h 804250"/>
                  <a:gd name="connsiteX20" fmla="*/ 194599 w 1538325"/>
                  <a:gd name="connsiteY20" fmla="*/ 332528 h 804250"/>
                  <a:gd name="connsiteX21" fmla="*/ 261812 w 1538325"/>
                  <a:gd name="connsiteY21" fmla="*/ 251165 h 804250"/>
                  <a:gd name="connsiteX22" fmla="*/ 336101 w 1538325"/>
                  <a:gd name="connsiteY22" fmla="*/ 178645 h 804250"/>
                  <a:gd name="connsiteX23" fmla="*/ 410389 w 1538325"/>
                  <a:gd name="connsiteY23" fmla="*/ 118507 h 804250"/>
                  <a:gd name="connsiteX24" fmla="*/ 488214 w 1538325"/>
                  <a:gd name="connsiteY24" fmla="*/ 72519 h 804250"/>
                  <a:gd name="connsiteX25" fmla="*/ 566040 w 1538325"/>
                  <a:gd name="connsiteY25" fmla="*/ 37144 h 804250"/>
                  <a:gd name="connsiteX26" fmla="*/ 649172 w 1538325"/>
                  <a:gd name="connsiteY26" fmla="*/ 14150 h 804250"/>
                  <a:gd name="connsiteX27" fmla="*/ 741148 w 1538325"/>
                  <a:gd name="connsiteY27" fmla="*/ 1769 h 804250"/>
                  <a:gd name="connsiteX28" fmla="*/ 827817 w 1538325"/>
                  <a:gd name="connsiteY28" fmla="*/ 0 h 804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1538325" h="804250">
                    <a:moveTo>
                      <a:pt x="827817" y="0"/>
                    </a:moveTo>
                    <a:lnTo>
                      <a:pt x="912718" y="10613"/>
                    </a:lnTo>
                    <a:lnTo>
                      <a:pt x="990543" y="31838"/>
                    </a:lnTo>
                    <a:lnTo>
                      <a:pt x="1063063" y="60138"/>
                    </a:lnTo>
                    <a:lnTo>
                      <a:pt x="1133813" y="100820"/>
                    </a:lnTo>
                    <a:lnTo>
                      <a:pt x="1199258" y="148576"/>
                    </a:lnTo>
                    <a:lnTo>
                      <a:pt x="1259396" y="205177"/>
                    </a:lnTo>
                    <a:lnTo>
                      <a:pt x="1315996" y="268852"/>
                    </a:lnTo>
                    <a:lnTo>
                      <a:pt x="1369059" y="339603"/>
                    </a:lnTo>
                    <a:lnTo>
                      <a:pt x="1415047" y="419197"/>
                    </a:lnTo>
                    <a:lnTo>
                      <a:pt x="1459266" y="505867"/>
                    </a:lnTo>
                    <a:lnTo>
                      <a:pt x="1499947" y="596074"/>
                    </a:lnTo>
                    <a:lnTo>
                      <a:pt x="1538325" y="692017"/>
                    </a:lnTo>
                    <a:lnTo>
                      <a:pt x="1524104" y="697307"/>
                    </a:lnTo>
                    <a:cubicBezTo>
                      <a:pt x="1323197" y="764831"/>
                      <a:pt x="1081015" y="804250"/>
                      <a:pt x="820352" y="804250"/>
                    </a:cubicBezTo>
                    <a:cubicBezTo>
                      <a:pt x="516246" y="804250"/>
                      <a:pt x="237293" y="750596"/>
                      <a:pt x="19693" y="661255"/>
                    </a:cubicBezTo>
                    <a:lnTo>
                      <a:pt x="0" y="652351"/>
                    </a:lnTo>
                    <a:lnTo>
                      <a:pt x="7110" y="636755"/>
                    </a:lnTo>
                    <a:lnTo>
                      <a:pt x="67248" y="525323"/>
                    </a:lnTo>
                    <a:lnTo>
                      <a:pt x="129155" y="424504"/>
                    </a:lnTo>
                    <a:lnTo>
                      <a:pt x="194599" y="332528"/>
                    </a:lnTo>
                    <a:lnTo>
                      <a:pt x="261812" y="251165"/>
                    </a:lnTo>
                    <a:lnTo>
                      <a:pt x="336101" y="178645"/>
                    </a:lnTo>
                    <a:lnTo>
                      <a:pt x="410389" y="118507"/>
                    </a:lnTo>
                    <a:lnTo>
                      <a:pt x="488214" y="72519"/>
                    </a:lnTo>
                    <a:lnTo>
                      <a:pt x="566040" y="37144"/>
                    </a:lnTo>
                    <a:lnTo>
                      <a:pt x="649172" y="14150"/>
                    </a:lnTo>
                    <a:lnTo>
                      <a:pt x="741148" y="1769"/>
                    </a:lnTo>
                    <a:lnTo>
                      <a:pt x="827817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3" name="자유형 52"/>
              <p:cNvSpPr>
                <a:spLocks/>
              </p:cNvSpPr>
              <p:nvPr/>
            </p:nvSpPr>
            <p:spPr bwMode="auto">
              <a:xfrm flipH="1">
                <a:off x="8537942" y="2996776"/>
                <a:ext cx="1563114" cy="187857"/>
              </a:xfrm>
              <a:custGeom>
                <a:avLst/>
                <a:gdLst>
                  <a:gd name="connsiteX0" fmla="*/ 15632 w 1563114"/>
                  <a:gd name="connsiteY0" fmla="*/ 0 h 187857"/>
                  <a:gd name="connsiteX1" fmla="*/ 35325 w 1563114"/>
                  <a:gd name="connsiteY1" fmla="*/ 8904 h 187857"/>
                  <a:gd name="connsiteX2" fmla="*/ 835984 w 1563114"/>
                  <a:gd name="connsiteY2" fmla="*/ 151899 h 187857"/>
                  <a:gd name="connsiteX3" fmla="*/ 1539736 w 1563114"/>
                  <a:gd name="connsiteY3" fmla="*/ 44956 h 187857"/>
                  <a:gd name="connsiteX4" fmla="*/ 1553957 w 1563114"/>
                  <a:gd name="connsiteY4" fmla="*/ 39666 h 187857"/>
                  <a:gd name="connsiteX5" fmla="*/ 1554492 w 1563114"/>
                  <a:gd name="connsiteY5" fmla="*/ 41005 h 187857"/>
                  <a:gd name="connsiteX6" fmla="*/ 1563114 w 1563114"/>
                  <a:gd name="connsiteY6" fmla="*/ 70420 h 187857"/>
                  <a:gd name="connsiteX7" fmla="*/ 1537177 w 1563114"/>
                  <a:gd name="connsiteY7" fmla="*/ 80069 h 187857"/>
                  <a:gd name="connsiteX8" fmla="*/ 827865 w 1563114"/>
                  <a:gd name="connsiteY8" fmla="*/ 187857 h 187857"/>
                  <a:gd name="connsiteX9" fmla="*/ 20880 w 1563114"/>
                  <a:gd name="connsiteY9" fmla="*/ 43733 h 187857"/>
                  <a:gd name="connsiteX10" fmla="*/ 0 w 1563114"/>
                  <a:gd name="connsiteY10" fmla="*/ 34292 h 187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563114" h="187857">
                    <a:moveTo>
                      <a:pt x="15632" y="0"/>
                    </a:moveTo>
                    <a:lnTo>
                      <a:pt x="35325" y="8904"/>
                    </a:lnTo>
                    <a:cubicBezTo>
                      <a:pt x="252925" y="98245"/>
                      <a:pt x="531878" y="151899"/>
                      <a:pt x="835984" y="151899"/>
                    </a:cubicBezTo>
                    <a:cubicBezTo>
                      <a:pt x="1096647" y="151899"/>
                      <a:pt x="1338829" y="112480"/>
                      <a:pt x="1539736" y="44956"/>
                    </a:cubicBezTo>
                    <a:lnTo>
                      <a:pt x="1553957" y="39666"/>
                    </a:lnTo>
                    <a:lnTo>
                      <a:pt x="1554492" y="41005"/>
                    </a:lnTo>
                    <a:lnTo>
                      <a:pt x="1563114" y="70420"/>
                    </a:lnTo>
                    <a:lnTo>
                      <a:pt x="1537177" y="80069"/>
                    </a:lnTo>
                    <a:cubicBezTo>
                      <a:pt x="1334683" y="148127"/>
                      <a:pt x="1090587" y="187857"/>
                      <a:pt x="827865" y="187857"/>
                    </a:cubicBezTo>
                    <a:cubicBezTo>
                      <a:pt x="521356" y="187857"/>
                      <a:pt x="240199" y="133780"/>
                      <a:pt x="20880" y="43733"/>
                    </a:cubicBezTo>
                    <a:lnTo>
                      <a:pt x="0" y="34292"/>
                    </a:ln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4" name="타원 53"/>
              <p:cNvSpPr/>
              <p:nvPr/>
            </p:nvSpPr>
            <p:spPr>
              <a:xfrm flipH="1">
                <a:off x="9693786" y="3588426"/>
                <a:ext cx="177800" cy="177800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57150">
                <a:solidFill>
                  <a:schemeClr val="bg1">
                    <a:lumMod val="85000"/>
                  </a:schemeClr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5" name="타원 54"/>
              <p:cNvSpPr/>
              <p:nvPr/>
            </p:nvSpPr>
            <p:spPr>
              <a:xfrm flipH="1">
                <a:off x="8848471" y="3643101"/>
                <a:ext cx="177800" cy="177800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57150">
                <a:solidFill>
                  <a:schemeClr val="bg1">
                    <a:lumMod val="85000"/>
                  </a:schemeClr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6" name="타원 55"/>
              <p:cNvSpPr/>
              <p:nvPr/>
            </p:nvSpPr>
            <p:spPr>
              <a:xfrm flipH="1">
                <a:off x="9801736" y="3908654"/>
                <a:ext cx="177800" cy="177800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57150">
                <a:solidFill>
                  <a:schemeClr val="bg1">
                    <a:lumMod val="85000"/>
                  </a:schemeClr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7" name="타원 56"/>
              <p:cNvSpPr/>
              <p:nvPr/>
            </p:nvSpPr>
            <p:spPr>
              <a:xfrm flipH="1">
                <a:off x="8832596" y="3944279"/>
                <a:ext cx="177800" cy="177800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57150">
                <a:solidFill>
                  <a:schemeClr val="bg1">
                    <a:lumMod val="85000"/>
                  </a:schemeClr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8" name="타원 57"/>
              <p:cNvSpPr/>
              <p:nvPr/>
            </p:nvSpPr>
            <p:spPr>
              <a:xfrm flipH="1">
                <a:off x="9842081" y="4230400"/>
                <a:ext cx="177800" cy="177800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57150">
                <a:solidFill>
                  <a:schemeClr val="bg1">
                    <a:lumMod val="85000"/>
                  </a:schemeClr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9" name="타원 58"/>
              <p:cNvSpPr/>
              <p:nvPr/>
            </p:nvSpPr>
            <p:spPr>
              <a:xfrm flipH="1">
                <a:off x="8858337" y="4270718"/>
                <a:ext cx="177800" cy="177800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57150">
                <a:solidFill>
                  <a:schemeClr val="bg1">
                    <a:lumMod val="85000"/>
                  </a:schemeClr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0" name="타원 59"/>
              <p:cNvSpPr/>
              <p:nvPr/>
            </p:nvSpPr>
            <p:spPr>
              <a:xfrm flipH="1">
                <a:off x="9850039" y="4580356"/>
                <a:ext cx="177800" cy="177800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57150">
                <a:solidFill>
                  <a:schemeClr val="bg1">
                    <a:lumMod val="85000"/>
                  </a:schemeClr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1" name="타원 60"/>
              <p:cNvSpPr/>
              <p:nvPr/>
            </p:nvSpPr>
            <p:spPr>
              <a:xfrm flipH="1">
                <a:off x="8922791" y="4604287"/>
                <a:ext cx="177800" cy="177800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57150">
                <a:solidFill>
                  <a:schemeClr val="bg1">
                    <a:lumMod val="85000"/>
                  </a:schemeClr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5" name="자유형 94"/>
              <p:cNvSpPr/>
              <p:nvPr/>
            </p:nvSpPr>
            <p:spPr>
              <a:xfrm flipH="1">
                <a:off x="8778536" y="5769017"/>
                <a:ext cx="1325211" cy="1088983"/>
              </a:xfrm>
              <a:custGeom>
                <a:avLst/>
                <a:gdLst>
                  <a:gd name="connsiteX0" fmla="*/ 519203 w 1325211"/>
                  <a:gd name="connsiteY0" fmla="*/ 930 h 1088983"/>
                  <a:gd name="connsiteX1" fmla="*/ 681 w 1325211"/>
                  <a:gd name="connsiteY1" fmla="*/ 971218 h 1088983"/>
                  <a:gd name="connsiteX2" fmla="*/ 7049 w 1325211"/>
                  <a:gd name="connsiteY2" fmla="*/ 1088983 h 1088983"/>
                  <a:gd name="connsiteX3" fmla="*/ 1325211 w 1325211"/>
                  <a:gd name="connsiteY3" fmla="*/ 1088983 h 1088983"/>
                  <a:gd name="connsiteX4" fmla="*/ 1324278 w 1325211"/>
                  <a:gd name="connsiteY4" fmla="*/ 981684 h 1088983"/>
                  <a:gd name="connsiteX5" fmla="*/ 519203 w 1325211"/>
                  <a:gd name="connsiteY5" fmla="*/ 930 h 10889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25211" h="1088983">
                    <a:moveTo>
                      <a:pt x="519203" y="930"/>
                    </a:moveTo>
                    <a:cubicBezTo>
                      <a:pt x="105663" y="-24073"/>
                      <a:pt x="-10150" y="458810"/>
                      <a:pt x="681" y="971218"/>
                    </a:cubicBezTo>
                    <a:lnTo>
                      <a:pt x="7049" y="1088983"/>
                    </a:lnTo>
                    <a:lnTo>
                      <a:pt x="1325211" y="1088983"/>
                    </a:lnTo>
                    <a:lnTo>
                      <a:pt x="1324278" y="981684"/>
                    </a:lnTo>
                    <a:cubicBezTo>
                      <a:pt x="1292528" y="-182271"/>
                      <a:pt x="991820" y="29505"/>
                      <a:pt x="519203" y="93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57000">
                    <a:schemeClr val="tx1">
                      <a:lumMod val="65000"/>
                      <a:lumOff val="3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n w="38100" cap="rnd">
                <a:solidFill>
                  <a:schemeClr val="tx1">
                    <a:lumMod val="75000"/>
                    <a:lumOff val="25000"/>
                  </a:schemeClr>
                </a:solidFill>
                <a:bevel/>
              </a:ln>
              <a:effectLst>
                <a:innerShdw blurRad="508000" dist="5461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3" name="타원 62"/>
              <p:cNvSpPr/>
              <p:nvPr/>
            </p:nvSpPr>
            <p:spPr>
              <a:xfrm flipH="1">
                <a:off x="9823448" y="4916456"/>
                <a:ext cx="177800" cy="177800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57150">
                <a:solidFill>
                  <a:schemeClr val="bg1">
                    <a:lumMod val="85000"/>
                  </a:schemeClr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4" name="타원 63"/>
              <p:cNvSpPr/>
              <p:nvPr/>
            </p:nvSpPr>
            <p:spPr>
              <a:xfrm flipH="1">
                <a:off x="8975812" y="4946900"/>
                <a:ext cx="177800" cy="177800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57150">
                <a:solidFill>
                  <a:schemeClr val="bg1">
                    <a:lumMod val="85000"/>
                  </a:schemeClr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5" name="타원 64"/>
              <p:cNvSpPr/>
              <p:nvPr/>
            </p:nvSpPr>
            <p:spPr>
              <a:xfrm flipH="1">
                <a:off x="9065878" y="5289204"/>
                <a:ext cx="177800" cy="177800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57150">
                <a:solidFill>
                  <a:schemeClr val="bg1">
                    <a:lumMod val="85000"/>
                  </a:schemeClr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6" name="타원 65"/>
              <p:cNvSpPr/>
              <p:nvPr/>
            </p:nvSpPr>
            <p:spPr>
              <a:xfrm flipH="1">
                <a:off x="9761139" y="5284766"/>
                <a:ext cx="177800" cy="177800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57150">
                <a:solidFill>
                  <a:schemeClr val="bg1">
                    <a:lumMod val="85000"/>
                  </a:schemeClr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7" name="자유형 66"/>
              <p:cNvSpPr/>
              <p:nvPr/>
            </p:nvSpPr>
            <p:spPr>
              <a:xfrm flipH="1">
                <a:off x="8939864" y="3679326"/>
                <a:ext cx="2572272" cy="1972920"/>
              </a:xfrm>
              <a:custGeom>
                <a:avLst/>
                <a:gdLst>
                  <a:gd name="connsiteX0" fmla="*/ 1743075 w 2572272"/>
                  <a:gd name="connsiteY0" fmla="*/ 992 h 1972920"/>
                  <a:gd name="connsiteX1" fmla="*/ 2571750 w 2572272"/>
                  <a:gd name="connsiteY1" fmla="*/ 48617 h 1972920"/>
                  <a:gd name="connsiteX2" fmla="*/ 1638300 w 2572272"/>
                  <a:gd name="connsiteY2" fmla="*/ 315317 h 1972920"/>
                  <a:gd name="connsiteX3" fmla="*/ 2552700 w 2572272"/>
                  <a:gd name="connsiteY3" fmla="*/ 658217 h 1972920"/>
                  <a:gd name="connsiteX4" fmla="*/ 1571625 w 2572272"/>
                  <a:gd name="connsiteY4" fmla="*/ 963017 h 1972920"/>
                  <a:gd name="connsiteX5" fmla="*/ 2447925 w 2572272"/>
                  <a:gd name="connsiteY5" fmla="*/ 1334492 h 1972920"/>
                  <a:gd name="connsiteX6" fmla="*/ 1657350 w 2572272"/>
                  <a:gd name="connsiteY6" fmla="*/ 1658342 h 1972920"/>
                  <a:gd name="connsiteX7" fmla="*/ 1028700 w 2572272"/>
                  <a:gd name="connsiteY7" fmla="*/ 1667867 h 1972920"/>
                  <a:gd name="connsiteX8" fmla="*/ 695325 w 2572272"/>
                  <a:gd name="connsiteY8" fmla="*/ 1972667 h 1972920"/>
                  <a:gd name="connsiteX9" fmla="*/ 0 w 2572272"/>
                  <a:gd name="connsiteY9" fmla="*/ 1610717 h 1972920"/>
                  <a:gd name="connsiteX10" fmla="*/ 0 w 2572272"/>
                  <a:gd name="connsiteY10" fmla="*/ 1610717 h 1972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572272" h="1972920">
                    <a:moveTo>
                      <a:pt x="1743075" y="992"/>
                    </a:moveTo>
                    <a:cubicBezTo>
                      <a:pt x="2166143" y="-1389"/>
                      <a:pt x="2589212" y="-3770"/>
                      <a:pt x="2571750" y="48617"/>
                    </a:cubicBezTo>
                    <a:cubicBezTo>
                      <a:pt x="2554288" y="101004"/>
                      <a:pt x="1641475" y="213717"/>
                      <a:pt x="1638300" y="315317"/>
                    </a:cubicBezTo>
                    <a:cubicBezTo>
                      <a:pt x="1635125" y="416917"/>
                      <a:pt x="2563813" y="550267"/>
                      <a:pt x="2552700" y="658217"/>
                    </a:cubicBezTo>
                    <a:cubicBezTo>
                      <a:pt x="2541588" y="766167"/>
                      <a:pt x="1589087" y="850305"/>
                      <a:pt x="1571625" y="963017"/>
                    </a:cubicBezTo>
                    <a:cubicBezTo>
                      <a:pt x="1554162" y="1075730"/>
                      <a:pt x="2433638" y="1218605"/>
                      <a:pt x="2447925" y="1334492"/>
                    </a:cubicBezTo>
                    <a:cubicBezTo>
                      <a:pt x="2462213" y="1450380"/>
                      <a:pt x="1893887" y="1602780"/>
                      <a:pt x="1657350" y="1658342"/>
                    </a:cubicBezTo>
                    <a:cubicBezTo>
                      <a:pt x="1420813" y="1713904"/>
                      <a:pt x="1189037" y="1615480"/>
                      <a:pt x="1028700" y="1667867"/>
                    </a:cubicBezTo>
                    <a:cubicBezTo>
                      <a:pt x="868362" y="1720255"/>
                      <a:pt x="866775" y="1982192"/>
                      <a:pt x="695325" y="1972667"/>
                    </a:cubicBezTo>
                    <a:cubicBezTo>
                      <a:pt x="523875" y="1963142"/>
                      <a:pt x="0" y="1610717"/>
                      <a:pt x="0" y="1610717"/>
                    </a:cubicBezTo>
                    <a:lnTo>
                      <a:pt x="0" y="1610717"/>
                    </a:lnTo>
                  </a:path>
                </a:pathLst>
              </a:custGeom>
              <a:noFill/>
              <a:ln w="76200" cap="rnd">
                <a:solidFill>
                  <a:schemeClr val="bg1">
                    <a:lumMod val="95000"/>
                  </a:schemeClr>
                </a:solidFill>
                <a:bevel/>
              </a:ln>
              <a:effectLst>
                <a:outerShdw blurRad="2032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8" name="자유형 67"/>
              <p:cNvSpPr/>
              <p:nvPr/>
            </p:nvSpPr>
            <p:spPr>
              <a:xfrm flipH="1">
                <a:off x="7149686" y="3680318"/>
                <a:ext cx="2750476" cy="1740264"/>
              </a:xfrm>
              <a:custGeom>
                <a:avLst/>
                <a:gdLst>
                  <a:gd name="connsiteX0" fmla="*/ 127960 w 2750510"/>
                  <a:gd name="connsiteY0" fmla="*/ 0 h 1751894"/>
                  <a:gd name="connsiteX1" fmla="*/ 972510 w 2750510"/>
                  <a:gd name="connsiteY1" fmla="*/ 355600 h 1751894"/>
                  <a:gd name="connsiteX2" fmla="*/ 960 w 2750510"/>
                  <a:gd name="connsiteY2" fmla="*/ 622300 h 1751894"/>
                  <a:gd name="connsiteX3" fmla="*/ 883610 w 2750510"/>
                  <a:gd name="connsiteY3" fmla="*/ 1016000 h 1751894"/>
                  <a:gd name="connsiteX4" fmla="*/ 960 w 2750510"/>
                  <a:gd name="connsiteY4" fmla="*/ 1289050 h 1751894"/>
                  <a:gd name="connsiteX5" fmla="*/ 731210 w 2750510"/>
                  <a:gd name="connsiteY5" fmla="*/ 1676400 h 1751894"/>
                  <a:gd name="connsiteX6" fmla="*/ 1626560 w 2750510"/>
                  <a:gd name="connsiteY6" fmla="*/ 1708150 h 1751894"/>
                  <a:gd name="connsiteX7" fmla="*/ 2128210 w 2750510"/>
                  <a:gd name="connsiteY7" fmla="*/ 1193800 h 1751894"/>
                  <a:gd name="connsiteX8" fmla="*/ 2452060 w 2750510"/>
                  <a:gd name="connsiteY8" fmla="*/ 774700 h 1751894"/>
                  <a:gd name="connsiteX9" fmla="*/ 2750510 w 2750510"/>
                  <a:gd name="connsiteY9" fmla="*/ 1365250 h 1751894"/>
                  <a:gd name="connsiteX0" fmla="*/ 127960 w 2750510"/>
                  <a:gd name="connsiteY0" fmla="*/ 0 h 1738142"/>
                  <a:gd name="connsiteX1" fmla="*/ 972510 w 2750510"/>
                  <a:gd name="connsiteY1" fmla="*/ 355600 h 1738142"/>
                  <a:gd name="connsiteX2" fmla="*/ 960 w 2750510"/>
                  <a:gd name="connsiteY2" fmla="*/ 622300 h 1738142"/>
                  <a:gd name="connsiteX3" fmla="*/ 883610 w 2750510"/>
                  <a:gd name="connsiteY3" fmla="*/ 1016000 h 1738142"/>
                  <a:gd name="connsiteX4" fmla="*/ 960 w 2750510"/>
                  <a:gd name="connsiteY4" fmla="*/ 1289050 h 1738142"/>
                  <a:gd name="connsiteX5" fmla="*/ 731210 w 2750510"/>
                  <a:gd name="connsiteY5" fmla="*/ 1676400 h 1738142"/>
                  <a:gd name="connsiteX6" fmla="*/ 1626560 w 2750510"/>
                  <a:gd name="connsiteY6" fmla="*/ 1708150 h 1738142"/>
                  <a:gd name="connsiteX7" fmla="*/ 1778960 w 2750510"/>
                  <a:gd name="connsiteY7" fmla="*/ 1384300 h 1738142"/>
                  <a:gd name="connsiteX8" fmla="*/ 2452060 w 2750510"/>
                  <a:gd name="connsiteY8" fmla="*/ 774700 h 1738142"/>
                  <a:gd name="connsiteX9" fmla="*/ 2750510 w 2750510"/>
                  <a:gd name="connsiteY9" fmla="*/ 1365250 h 1738142"/>
                  <a:gd name="connsiteX0" fmla="*/ 127926 w 2750476"/>
                  <a:gd name="connsiteY0" fmla="*/ 0 h 1742566"/>
                  <a:gd name="connsiteX1" fmla="*/ 972476 w 2750476"/>
                  <a:gd name="connsiteY1" fmla="*/ 355600 h 1742566"/>
                  <a:gd name="connsiteX2" fmla="*/ 926 w 2750476"/>
                  <a:gd name="connsiteY2" fmla="*/ 622300 h 1742566"/>
                  <a:gd name="connsiteX3" fmla="*/ 883576 w 2750476"/>
                  <a:gd name="connsiteY3" fmla="*/ 1016000 h 1742566"/>
                  <a:gd name="connsiteX4" fmla="*/ 926 w 2750476"/>
                  <a:gd name="connsiteY4" fmla="*/ 1289050 h 1742566"/>
                  <a:gd name="connsiteX5" fmla="*/ 731176 w 2750476"/>
                  <a:gd name="connsiteY5" fmla="*/ 1676400 h 1742566"/>
                  <a:gd name="connsiteX6" fmla="*/ 1512226 w 2750476"/>
                  <a:gd name="connsiteY6" fmla="*/ 1714500 h 1742566"/>
                  <a:gd name="connsiteX7" fmla="*/ 1778926 w 2750476"/>
                  <a:gd name="connsiteY7" fmla="*/ 1384300 h 1742566"/>
                  <a:gd name="connsiteX8" fmla="*/ 2452026 w 2750476"/>
                  <a:gd name="connsiteY8" fmla="*/ 774700 h 1742566"/>
                  <a:gd name="connsiteX9" fmla="*/ 2750476 w 2750476"/>
                  <a:gd name="connsiteY9" fmla="*/ 1365250 h 1742566"/>
                  <a:gd name="connsiteX0" fmla="*/ 127926 w 2750476"/>
                  <a:gd name="connsiteY0" fmla="*/ 0 h 1740264"/>
                  <a:gd name="connsiteX1" fmla="*/ 972476 w 2750476"/>
                  <a:gd name="connsiteY1" fmla="*/ 355600 h 1740264"/>
                  <a:gd name="connsiteX2" fmla="*/ 926 w 2750476"/>
                  <a:gd name="connsiteY2" fmla="*/ 622300 h 1740264"/>
                  <a:gd name="connsiteX3" fmla="*/ 883576 w 2750476"/>
                  <a:gd name="connsiteY3" fmla="*/ 1016000 h 1740264"/>
                  <a:gd name="connsiteX4" fmla="*/ 926 w 2750476"/>
                  <a:gd name="connsiteY4" fmla="*/ 1289050 h 1740264"/>
                  <a:gd name="connsiteX5" fmla="*/ 731176 w 2750476"/>
                  <a:gd name="connsiteY5" fmla="*/ 1676400 h 1740264"/>
                  <a:gd name="connsiteX6" fmla="*/ 1512226 w 2750476"/>
                  <a:gd name="connsiteY6" fmla="*/ 1714500 h 1740264"/>
                  <a:gd name="connsiteX7" fmla="*/ 1829726 w 2750476"/>
                  <a:gd name="connsiteY7" fmla="*/ 1416050 h 1740264"/>
                  <a:gd name="connsiteX8" fmla="*/ 2452026 w 2750476"/>
                  <a:gd name="connsiteY8" fmla="*/ 774700 h 1740264"/>
                  <a:gd name="connsiteX9" fmla="*/ 2750476 w 2750476"/>
                  <a:gd name="connsiteY9" fmla="*/ 1365250 h 1740264"/>
                  <a:gd name="connsiteX0" fmla="*/ 127926 w 2750476"/>
                  <a:gd name="connsiteY0" fmla="*/ 0 h 1740264"/>
                  <a:gd name="connsiteX1" fmla="*/ 972476 w 2750476"/>
                  <a:gd name="connsiteY1" fmla="*/ 355600 h 1740264"/>
                  <a:gd name="connsiteX2" fmla="*/ 926 w 2750476"/>
                  <a:gd name="connsiteY2" fmla="*/ 622300 h 1740264"/>
                  <a:gd name="connsiteX3" fmla="*/ 883576 w 2750476"/>
                  <a:gd name="connsiteY3" fmla="*/ 1016000 h 1740264"/>
                  <a:gd name="connsiteX4" fmla="*/ 926 w 2750476"/>
                  <a:gd name="connsiteY4" fmla="*/ 1289050 h 1740264"/>
                  <a:gd name="connsiteX5" fmla="*/ 731176 w 2750476"/>
                  <a:gd name="connsiteY5" fmla="*/ 1676400 h 1740264"/>
                  <a:gd name="connsiteX6" fmla="*/ 1512226 w 2750476"/>
                  <a:gd name="connsiteY6" fmla="*/ 1714500 h 1740264"/>
                  <a:gd name="connsiteX7" fmla="*/ 1829726 w 2750476"/>
                  <a:gd name="connsiteY7" fmla="*/ 1416050 h 1740264"/>
                  <a:gd name="connsiteX8" fmla="*/ 2452026 w 2750476"/>
                  <a:gd name="connsiteY8" fmla="*/ 774700 h 1740264"/>
                  <a:gd name="connsiteX9" fmla="*/ 2750476 w 2750476"/>
                  <a:gd name="connsiteY9" fmla="*/ 1365250 h 1740264"/>
                  <a:gd name="connsiteX0" fmla="*/ 127926 w 2750476"/>
                  <a:gd name="connsiteY0" fmla="*/ 0 h 1740264"/>
                  <a:gd name="connsiteX1" fmla="*/ 972476 w 2750476"/>
                  <a:gd name="connsiteY1" fmla="*/ 355600 h 1740264"/>
                  <a:gd name="connsiteX2" fmla="*/ 926 w 2750476"/>
                  <a:gd name="connsiteY2" fmla="*/ 622300 h 1740264"/>
                  <a:gd name="connsiteX3" fmla="*/ 883576 w 2750476"/>
                  <a:gd name="connsiteY3" fmla="*/ 1016000 h 1740264"/>
                  <a:gd name="connsiteX4" fmla="*/ 926 w 2750476"/>
                  <a:gd name="connsiteY4" fmla="*/ 1289050 h 1740264"/>
                  <a:gd name="connsiteX5" fmla="*/ 731176 w 2750476"/>
                  <a:gd name="connsiteY5" fmla="*/ 1676400 h 1740264"/>
                  <a:gd name="connsiteX6" fmla="*/ 1512226 w 2750476"/>
                  <a:gd name="connsiteY6" fmla="*/ 1714500 h 1740264"/>
                  <a:gd name="connsiteX7" fmla="*/ 1829726 w 2750476"/>
                  <a:gd name="connsiteY7" fmla="*/ 1416050 h 1740264"/>
                  <a:gd name="connsiteX8" fmla="*/ 2274226 w 2750476"/>
                  <a:gd name="connsiteY8" fmla="*/ 1060450 h 1740264"/>
                  <a:gd name="connsiteX9" fmla="*/ 2750476 w 2750476"/>
                  <a:gd name="connsiteY9" fmla="*/ 1365250 h 1740264"/>
                  <a:gd name="connsiteX0" fmla="*/ 127926 w 2750476"/>
                  <a:gd name="connsiteY0" fmla="*/ 0 h 1740264"/>
                  <a:gd name="connsiteX1" fmla="*/ 972476 w 2750476"/>
                  <a:gd name="connsiteY1" fmla="*/ 355600 h 1740264"/>
                  <a:gd name="connsiteX2" fmla="*/ 926 w 2750476"/>
                  <a:gd name="connsiteY2" fmla="*/ 622300 h 1740264"/>
                  <a:gd name="connsiteX3" fmla="*/ 883576 w 2750476"/>
                  <a:gd name="connsiteY3" fmla="*/ 1016000 h 1740264"/>
                  <a:gd name="connsiteX4" fmla="*/ 926 w 2750476"/>
                  <a:gd name="connsiteY4" fmla="*/ 1289050 h 1740264"/>
                  <a:gd name="connsiteX5" fmla="*/ 731176 w 2750476"/>
                  <a:gd name="connsiteY5" fmla="*/ 1676400 h 1740264"/>
                  <a:gd name="connsiteX6" fmla="*/ 1512226 w 2750476"/>
                  <a:gd name="connsiteY6" fmla="*/ 1714500 h 1740264"/>
                  <a:gd name="connsiteX7" fmla="*/ 1829726 w 2750476"/>
                  <a:gd name="connsiteY7" fmla="*/ 1416050 h 1740264"/>
                  <a:gd name="connsiteX8" fmla="*/ 2274226 w 2750476"/>
                  <a:gd name="connsiteY8" fmla="*/ 1060450 h 1740264"/>
                  <a:gd name="connsiteX9" fmla="*/ 2750476 w 2750476"/>
                  <a:gd name="connsiteY9" fmla="*/ 1365250 h 17402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750476" h="1740264">
                    <a:moveTo>
                      <a:pt x="127926" y="0"/>
                    </a:moveTo>
                    <a:cubicBezTo>
                      <a:pt x="560784" y="125941"/>
                      <a:pt x="993643" y="251883"/>
                      <a:pt x="972476" y="355600"/>
                    </a:cubicBezTo>
                    <a:cubicBezTo>
                      <a:pt x="951309" y="459317"/>
                      <a:pt x="15743" y="512233"/>
                      <a:pt x="926" y="622300"/>
                    </a:cubicBezTo>
                    <a:cubicBezTo>
                      <a:pt x="-13891" y="732367"/>
                      <a:pt x="883576" y="904875"/>
                      <a:pt x="883576" y="1016000"/>
                    </a:cubicBezTo>
                    <a:cubicBezTo>
                      <a:pt x="883576" y="1127125"/>
                      <a:pt x="26326" y="1178983"/>
                      <a:pt x="926" y="1289050"/>
                    </a:cubicBezTo>
                    <a:cubicBezTo>
                      <a:pt x="-24474" y="1399117"/>
                      <a:pt x="479293" y="1605492"/>
                      <a:pt x="731176" y="1676400"/>
                    </a:cubicBezTo>
                    <a:cubicBezTo>
                      <a:pt x="983059" y="1747308"/>
                      <a:pt x="1329134" y="1757892"/>
                      <a:pt x="1512226" y="1714500"/>
                    </a:cubicBezTo>
                    <a:cubicBezTo>
                      <a:pt x="1695318" y="1671108"/>
                      <a:pt x="1753526" y="1544108"/>
                      <a:pt x="1829726" y="1416050"/>
                    </a:cubicBezTo>
                    <a:cubicBezTo>
                      <a:pt x="1905926" y="1287992"/>
                      <a:pt x="2120768" y="1068917"/>
                      <a:pt x="2274226" y="1060450"/>
                    </a:cubicBezTo>
                    <a:cubicBezTo>
                      <a:pt x="2427684" y="1051983"/>
                      <a:pt x="2750476" y="1365250"/>
                      <a:pt x="2750476" y="1365250"/>
                    </a:cubicBezTo>
                  </a:path>
                </a:pathLst>
              </a:custGeom>
              <a:noFill/>
              <a:ln w="76200" cap="rnd">
                <a:solidFill>
                  <a:schemeClr val="bg1"/>
                </a:solidFill>
                <a:bevel/>
              </a:ln>
              <a:effectLst>
                <a:outerShdw blurRad="2032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9" name="모서리가 둥근 직사각형 68"/>
              <p:cNvSpPr/>
              <p:nvPr/>
            </p:nvSpPr>
            <p:spPr>
              <a:xfrm rot="14620596" flipH="1" flipV="1">
                <a:off x="11402090" y="5171169"/>
                <a:ext cx="108000" cy="314213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chemeClr val="bg1"/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0" scaled="1"/>
                <a:tileRect/>
              </a:gradFill>
              <a:ln w="76200" cap="rnd">
                <a:noFill/>
                <a:bevel/>
              </a:ln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0" name="모서리가 둥근 직사각형 69"/>
              <p:cNvSpPr/>
              <p:nvPr/>
            </p:nvSpPr>
            <p:spPr>
              <a:xfrm rot="13870767" flipH="1" flipV="1">
                <a:off x="7047551" y="4927642"/>
                <a:ext cx="108000" cy="314213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chemeClr val="bg1"/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0" scaled="1"/>
                <a:tileRect/>
              </a:gradFill>
              <a:ln w="76200" cap="rnd">
                <a:noFill/>
                <a:bevel/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04" name="자유형 103"/>
            <p:cNvSpPr/>
            <p:nvPr/>
          </p:nvSpPr>
          <p:spPr>
            <a:xfrm flipH="1">
              <a:off x="8795433" y="5860859"/>
              <a:ext cx="1325211" cy="1033366"/>
            </a:xfrm>
            <a:custGeom>
              <a:avLst/>
              <a:gdLst>
                <a:gd name="connsiteX0" fmla="*/ 519203 w 1325211"/>
                <a:gd name="connsiteY0" fmla="*/ 930 h 1088983"/>
                <a:gd name="connsiteX1" fmla="*/ 681 w 1325211"/>
                <a:gd name="connsiteY1" fmla="*/ 971218 h 1088983"/>
                <a:gd name="connsiteX2" fmla="*/ 7049 w 1325211"/>
                <a:gd name="connsiteY2" fmla="*/ 1088983 h 1088983"/>
                <a:gd name="connsiteX3" fmla="*/ 1325211 w 1325211"/>
                <a:gd name="connsiteY3" fmla="*/ 1088983 h 1088983"/>
                <a:gd name="connsiteX4" fmla="*/ 1324278 w 1325211"/>
                <a:gd name="connsiteY4" fmla="*/ 981684 h 1088983"/>
                <a:gd name="connsiteX5" fmla="*/ 519203 w 1325211"/>
                <a:gd name="connsiteY5" fmla="*/ 930 h 1088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25211" h="1088983">
                  <a:moveTo>
                    <a:pt x="519203" y="930"/>
                  </a:moveTo>
                  <a:cubicBezTo>
                    <a:pt x="105663" y="-24073"/>
                    <a:pt x="-10150" y="458810"/>
                    <a:pt x="681" y="971218"/>
                  </a:cubicBezTo>
                  <a:lnTo>
                    <a:pt x="7049" y="1088983"/>
                  </a:lnTo>
                  <a:lnTo>
                    <a:pt x="1325211" y="1088983"/>
                  </a:lnTo>
                  <a:lnTo>
                    <a:pt x="1324278" y="981684"/>
                  </a:lnTo>
                  <a:cubicBezTo>
                    <a:pt x="1292528" y="-182271"/>
                    <a:pt x="991820" y="29505"/>
                    <a:pt x="519203" y="93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BC392">
                    <a:lumMod val="78000"/>
                  </a:srgbClr>
                </a:gs>
                <a:gs pos="98693">
                  <a:srgbClr val="FBC392">
                    <a:lumMod val="82000"/>
                  </a:srgbClr>
                </a:gs>
                <a:gs pos="83684">
                  <a:srgbClr val="FBC392"/>
                </a:gs>
                <a:gs pos="18000">
                  <a:srgbClr val="FBC392"/>
                </a:gs>
              </a:gsLst>
              <a:lin ang="10800000" scaled="0"/>
              <a:tileRect/>
            </a:gradFill>
            <a:ln w="38100" cap="rnd">
              <a:noFill/>
              <a:beve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5" name="자유형 104"/>
            <p:cNvSpPr/>
            <p:nvPr/>
          </p:nvSpPr>
          <p:spPr>
            <a:xfrm flipH="1">
              <a:off x="8760464" y="5756361"/>
              <a:ext cx="1337212" cy="426249"/>
            </a:xfrm>
            <a:custGeom>
              <a:avLst/>
              <a:gdLst>
                <a:gd name="connsiteX0" fmla="*/ 519203 w 1325211"/>
                <a:gd name="connsiteY0" fmla="*/ 930 h 1088983"/>
                <a:gd name="connsiteX1" fmla="*/ 681 w 1325211"/>
                <a:gd name="connsiteY1" fmla="*/ 971218 h 1088983"/>
                <a:gd name="connsiteX2" fmla="*/ 7049 w 1325211"/>
                <a:gd name="connsiteY2" fmla="*/ 1088983 h 1088983"/>
                <a:gd name="connsiteX3" fmla="*/ 1325211 w 1325211"/>
                <a:gd name="connsiteY3" fmla="*/ 1088983 h 1088983"/>
                <a:gd name="connsiteX4" fmla="*/ 1324278 w 1325211"/>
                <a:gd name="connsiteY4" fmla="*/ 981684 h 1088983"/>
                <a:gd name="connsiteX5" fmla="*/ 519203 w 1325211"/>
                <a:gd name="connsiteY5" fmla="*/ 930 h 1088983"/>
                <a:gd name="connsiteX0" fmla="*/ 519203 w 1334736"/>
                <a:gd name="connsiteY0" fmla="*/ 930 h 1346365"/>
                <a:gd name="connsiteX1" fmla="*/ 681 w 1334736"/>
                <a:gd name="connsiteY1" fmla="*/ 971218 h 1346365"/>
                <a:gd name="connsiteX2" fmla="*/ 7049 w 1334736"/>
                <a:gd name="connsiteY2" fmla="*/ 1088983 h 1346365"/>
                <a:gd name="connsiteX3" fmla="*/ 1334736 w 1334736"/>
                <a:gd name="connsiteY3" fmla="*/ 1346365 h 1346365"/>
                <a:gd name="connsiteX4" fmla="*/ 1324278 w 1334736"/>
                <a:gd name="connsiteY4" fmla="*/ 981684 h 1346365"/>
                <a:gd name="connsiteX5" fmla="*/ 519203 w 1334736"/>
                <a:gd name="connsiteY5" fmla="*/ 930 h 1346365"/>
                <a:gd name="connsiteX0" fmla="*/ 521679 w 1337212"/>
                <a:gd name="connsiteY0" fmla="*/ 930 h 1346365"/>
                <a:gd name="connsiteX1" fmla="*/ 3157 w 1337212"/>
                <a:gd name="connsiteY1" fmla="*/ 971218 h 1346365"/>
                <a:gd name="connsiteX2" fmla="*/ 0 w 1337212"/>
                <a:gd name="connsiteY2" fmla="*/ 1346365 h 1346365"/>
                <a:gd name="connsiteX3" fmla="*/ 1337212 w 1337212"/>
                <a:gd name="connsiteY3" fmla="*/ 1346365 h 1346365"/>
                <a:gd name="connsiteX4" fmla="*/ 1326754 w 1337212"/>
                <a:gd name="connsiteY4" fmla="*/ 981684 h 1346365"/>
                <a:gd name="connsiteX5" fmla="*/ 521679 w 1337212"/>
                <a:gd name="connsiteY5" fmla="*/ 930 h 1346365"/>
                <a:gd name="connsiteX0" fmla="*/ 521679 w 1337212"/>
                <a:gd name="connsiteY0" fmla="*/ 930 h 1346365"/>
                <a:gd name="connsiteX1" fmla="*/ 3157 w 1337212"/>
                <a:gd name="connsiteY1" fmla="*/ 971218 h 1346365"/>
                <a:gd name="connsiteX2" fmla="*/ 0 w 1337212"/>
                <a:gd name="connsiteY2" fmla="*/ 1346365 h 1346365"/>
                <a:gd name="connsiteX3" fmla="*/ 1337212 w 1337212"/>
                <a:gd name="connsiteY3" fmla="*/ 1346365 h 1346365"/>
                <a:gd name="connsiteX4" fmla="*/ 1326754 w 1337212"/>
                <a:gd name="connsiteY4" fmla="*/ 981684 h 1346365"/>
                <a:gd name="connsiteX5" fmla="*/ 521679 w 1337212"/>
                <a:gd name="connsiteY5" fmla="*/ 930 h 1346365"/>
                <a:gd name="connsiteX0" fmla="*/ 521679 w 1337212"/>
                <a:gd name="connsiteY0" fmla="*/ 930 h 1346365"/>
                <a:gd name="connsiteX1" fmla="*/ 3157 w 1337212"/>
                <a:gd name="connsiteY1" fmla="*/ 971218 h 1346365"/>
                <a:gd name="connsiteX2" fmla="*/ 0 w 1337212"/>
                <a:gd name="connsiteY2" fmla="*/ 1346365 h 1346365"/>
                <a:gd name="connsiteX3" fmla="*/ 1337212 w 1337212"/>
                <a:gd name="connsiteY3" fmla="*/ 1346365 h 1346365"/>
                <a:gd name="connsiteX4" fmla="*/ 1326754 w 1337212"/>
                <a:gd name="connsiteY4" fmla="*/ 981684 h 1346365"/>
                <a:gd name="connsiteX5" fmla="*/ 521679 w 1337212"/>
                <a:gd name="connsiteY5" fmla="*/ 930 h 1346365"/>
                <a:gd name="connsiteX0" fmla="*/ 585179 w 1337212"/>
                <a:gd name="connsiteY0" fmla="*/ 9968 h 1288674"/>
                <a:gd name="connsiteX1" fmla="*/ 3157 w 1337212"/>
                <a:gd name="connsiteY1" fmla="*/ 913527 h 1288674"/>
                <a:gd name="connsiteX2" fmla="*/ 0 w 1337212"/>
                <a:gd name="connsiteY2" fmla="*/ 1288674 h 1288674"/>
                <a:gd name="connsiteX3" fmla="*/ 1337212 w 1337212"/>
                <a:gd name="connsiteY3" fmla="*/ 1288674 h 1288674"/>
                <a:gd name="connsiteX4" fmla="*/ 1326754 w 1337212"/>
                <a:gd name="connsiteY4" fmla="*/ 923993 h 1288674"/>
                <a:gd name="connsiteX5" fmla="*/ 585179 w 1337212"/>
                <a:gd name="connsiteY5" fmla="*/ 9968 h 1288674"/>
                <a:gd name="connsiteX0" fmla="*/ 585179 w 1337212"/>
                <a:gd name="connsiteY0" fmla="*/ 1072 h 1279778"/>
                <a:gd name="connsiteX1" fmla="*/ 3157 w 1337212"/>
                <a:gd name="connsiteY1" fmla="*/ 904631 h 1279778"/>
                <a:gd name="connsiteX2" fmla="*/ 0 w 1337212"/>
                <a:gd name="connsiteY2" fmla="*/ 1279778 h 1279778"/>
                <a:gd name="connsiteX3" fmla="*/ 1337212 w 1337212"/>
                <a:gd name="connsiteY3" fmla="*/ 1279778 h 1279778"/>
                <a:gd name="connsiteX4" fmla="*/ 1326754 w 1337212"/>
                <a:gd name="connsiteY4" fmla="*/ 915097 h 1279778"/>
                <a:gd name="connsiteX5" fmla="*/ 585179 w 1337212"/>
                <a:gd name="connsiteY5" fmla="*/ 1072 h 1279778"/>
                <a:gd name="connsiteX0" fmla="*/ 585179 w 1337212"/>
                <a:gd name="connsiteY0" fmla="*/ 1072 h 1279778"/>
                <a:gd name="connsiteX1" fmla="*/ 3157 w 1337212"/>
                <a:gd name="connsiteY1" fmla="*/ 904631 h 1279778"/>
                <a:gd name="connsiteX2" fmla="*/ 0 w 1337212"/>
                <a:gd name="connsiteY2" fmla="*/ 1279778 h 1279778"/>
                <a:gd name="connsiteX3" fmla="*/ 1337212 w 1337212"/>
                <a:gd name="connsiteY3" fmla="*/ 1279778 h 1279778"/>
                <a:gd name="connsiteX4" fmla="*/ 1326754 w 1337212"/>
                <a:gd name="connsiteY4" fmla="*/ 915097 h 1279778"/>
                <a:gd name="connsiteX5" fmla="*/ 585179 w 1337212"/>
                <a:gd name="connsiteY5" fmla="*/ 1072 h 1279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37212" h="1279778">
                  <a:moveTo>
                    <a:pt x="585179" y="1072"/>
                  </a:moveTo>
                  <a:cubicBezTo>
                    <a:pt x="171639" y="-23931"/>
                    <a:pt x="46301" y="392224"/>
                    <a:pt x="3157" y="904631"/>
                  </a:cubicBezTo>
                  <a:cubicBezTo>
                    <a:pt x="2105" y="1029680"/>
                    <a:pt x="1052" y="1154729"/>
                    <a:pt x="0" y="1279778"/>
                  </a:cubicBezTo>
                  <a:cubicBezTo>
                    <a:pt x="420337" y="898471"/>
                    <a:pt x="907350" y="1003330"/>
                    <a:pt x="1337212" y="1279778"/>
                  </a:cubicBezTo>
                  <a:cubicBezTo>
                    <a:pt x="1336901" y="1244012"/>
                    <a:pt x="1327065" y="950863"/>
                    <a:pt x="1326754" y="915097"/>
                  </a:cubicBezTo>
                  <a:cubicBezTo>
                    <a:pt x="1234679" y="-29607"/>
                    <a:pt x="1057796" y="29647"/>
                    <a:pt x="585179" y="107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44546A">
                    <a:shade val="30000"/>
                    <a:satMod val="115000"/>
                  </a:srgbClr>
                </a:gs>
                <a:gs pos="50000">
                  <a:srgbClr val="44546A">
                    <a:shade val="67500"/>
                    <a:satMod val="115000"/>
                  </a:srgbClr>
                </a:gs>
                <a:gs pos="100000">
                  <a:srgbClr val="44546A">
                    <a:shade val="100000"/>
                    <a:satMod val="115000"/>
                  </a:srgbClr>
                </a:gs>
              </a:gsLst>
              <a:lin ang="8100000" scaled="1"/>
              <a:tileRect/>
            </a:gradFill>
            <a:ln w="38100" cap="rnd">
              <a:noFill/>
              <a:bevel/>
            </a:ln>
            <a:effectLst>
              <a:outerShdw blurRad="152400" dist="1143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54" name="자유형 153"/>
          <p:cNvSpPr>
            <a:spLocks/>
          </p:cNvSpPr>
          <p:nvPr/>
        </p:nvSpPr>
        <p:spPr bwMode="auto">
          <a:xfrm rot="20100766">
            <a:off x="-493793" y="3068183"/>
            <a:ext cx="1847770" cy="4283214"/>
          </a:xfrm>
          <a:custGeom>
            <a:avLst/>
            <a:gdLst>
              <a:gd name="connsiteX0" fmla="*/ 1447447 w 1847770"/>
              <a:gd name="connsiteY0" fmla="*/ 0 h 4283214"/>
              <a:gd name="connsiteX1" fmla="*/ 1473834 w 1847770"/>
              <a:gd name="connsiteY1" fmla="*/ 29371 h 4283214"/>
              <a:gd name="connsiteX2" fmla="*/ 1528028 w 1847770"/>
              <a:gd name="connsiteY2" fmla="*/ 100864 h 4283214"/>
              <a:gd name="connsiteX3" fmla="*/ 1574996 w 1847770"/>
              <a:gd name="connsiteY3" fmla="*/ 181293 h 4283214"/>
              <a:gd name="connsiteX4" fmla="*/ 1620157 w 1847770"/>
              <a:gd name="connsiteY4" fmla="*/ 268871 h 4283214"/>
              <a:gd name="connsiteX5" fmla="*/ 1661706 w 1847770"/>
              <a:gd name="connsiteY5" fmla="*/ 360025 h 4283214"/>
              <a:gd name="connsiteX6" fmla="*/ 1701447 w 1847770"/>
              <a:gd name="connsiteY6" fmla="*/ 458327 h 4283214"/>
              <a:gd name="connsiteX7" fmla="*/ 1732157 w 1847770"/>
              <a:gd name="connsiteY7" fmla="*/ 561991 h 4283214"/>
              <a:gd name="connsiteX8" fmla="*/ 1761060 w 1847770"/>
              <a:gd name="connsiteY8" fmla="*/ 671018 h 4283214"/>
              <a:gd name="connsiteX9" fmla="*/ 1786351 w 1847770"/>
              <a:gd name="connsiteY9" fmla="*/ 781831 h 4283214"/>
              <a:gd name="connsiteX10" fmla="*/ 1808028 w 1847770"/>
              <a:gd name="connsiteY10" fmla="*/ 898007 h 4283214"/>
              <a:gd name="connsiteX11" fmla="*/ 1826093 w 1847770"/>
              <a:gd name="connsiteY11" fmla="*/ 1015970 h 4283214"/>
              <a:gd name="connsiteX12" fmla="*/ 1838738 w 1847770"/>
              <a:gd name="connsiteY12" fmla="*/ 1139294 h 4283214"/>
              <a:gd name="connsiteX13" fmla="*/ 1847770 w 1847770"/>
              <a:gd name="connsiteY13" fmla="*/ 1260832 h 4283214"/>
              <a:gd name="connsiteX14" fmla="*/ 1847770 w 1847770"/>
              <a:gd name="connsiteY14" fmla="*/ 1377007 h 4283214"/>
              <a:gd name="connsiteX15" fmla="*/ 1842351 w 1847770"/>
              <a:gd name="connsiteY15" fmla="*/ 1487821 h 4283214"/>
              <a:gd name="connsiteX16" fmla="*/ 1831512 w 1847770"/>
              <a:gd name="connsiteY16" fmla="*/ 1589698 h 4283214"/>
              <a:gd name="connsiteX17" fmla="*/ 1815254 w 1847770"/>
              <a:gd name="connsiteY17" fmla="*/ 1689788 h 4283214"/>
              <a:gd name="connsiteX18" fmla="*/ 1795383 w 1847770"/>
              <a:gd name="connsiteY18" fmla="*/ 1784515 h 4283214"/>
              <a:gd name="connsiteX19" fmla="*/ 1771899 w 1847770"/>
              <a:gd name="connsiteY19" fmla="*/ 1875668 h 4283214"/>
              <a:gd name="connsiteX20" fmla="*/ 1748415 w 1847770"/>
              <a:gd name="connsiteY20" fmla="*/ 1963247 h 4283214"/>
              <a:gd name="connsiteX21" fmla="*/ 1719512 w 1847770"/>
              <a:gd name="connsiteY21" fmla="*/ 2050825 h 4283214"/>
              <a:gd name="connsiteX22" fmla="*/ 1694222 w 1847770"/>
              <a:gd name="connsiteY22" fmla="*/ 2134829 h 4283214"/>
              <a:gd name="connsiteX23" fmla="*/ 1667125 w 1847770"/>
              <a:gd name="connsiteY23" fmla="*/ 2218833 h 4283214"/>
              <a:gd name="connsiteX24" fmla="*/ 1641834 w 1847770"/>
              <a:gd name="connsiteY24" fmla="*/ 2302837 h 4283214"/>
              <a:gd name="connsiteX25" fmla="*/ 1618351 w 1847770"/>
              <a:gd name="connsiteY25" fmla="*/ 2390415 h 4283214"/>
              <a:gd name="connsiteX26" fmla="*/ 1596673 w 1847770"/>
              <a:gd name="connsiteY26" fmla="*/ 2476206 h 4283214"/>
              <a:gd name="connsiteX27" fmla="*/ 1582222 w 1847770"/>
              <a:gd name="connsiteY27" fmla="*/ 2565572 h 4283214"/>
              <a:gd name="connsiteX28" fmla="*/ 1569576 w 1847770"/>
              <a:gd name="connsiteY28" fmla="*/ 2656725 h 4283214"/>
              <a:gd name="connsiteX29" fmla="*/ 1562351 w 1847770"/>
              <a:gd name="connsiteY29" fmla="*/ 2755028 h 4283214"/>
              <a:gd name="connsiteX30" fmla="*/ 1560544 w 1847770"/>
              <a:gd name="connsiteY30" fmla="*/ 2878353 h 4283214"/>
              <a:gd name="connsiteX31" fmla="*/ 1562351 w 1847770"/>
              <a:gd name="connsiteY31" fmla="*/ 2999890 h 4283214"/>
              <a:gd name="connsiteX32" fmla="*/ 1567770 w 1847770"/>
              <a:gd name="connsiteY32" fmla="*/ 3116066 h 4283214"/>
              <a:gd name="connsiteX33" fmla="*/ 1573189 w 1847770"/>
              <a:gd name="connsiteY33" fmla="*/ 3226879 h 4283214"/>
              <a:gd name="connsiteX34" fmla="*/ 1582222 w 1847770"/>
              <a:gd name="connsiteY34" fmla="*/ 3334118 h 4283214"/>
              <a:gd name="connsiteX35" fmla="*/ 1593060 w 1847770"/>
              <a:gd name="connsiteY35" fmla="*/ 3441357 h 4283214"/>
              <a:gd name="connsiteX36" fmla="*/ 1603899 w 1847770"/>
              <a:gd name="connsiteY36" fmla="*/ 3545021 h 4283214"/>
              <a:gd name="connsiteX37" fmla="*/ 1612931 w 1847770"/>
              <a:gd name="connsiteY37" fmla="*/ 3648686 h 4283214"/>
              <a:gd name="connsiteX38" fmla="*/ 1620157 w 1847770"/>
              <a:gd name="connsiteY38" fmla="*/ 3752350 h 4283214"/>
              <a:gd name="connsiteX39" fmla="*/ 1627383 w 1847770"/>
              <a:gd name="connsiteY39" fmla="*/ 3857802 h 4283214"/>
              <a:gd name="connsiteX40" fmla="*/ 1630996 w 1847770"/>
              <a:gd name="connsiteY40" fmla="*/ 3961466 h 4283214"/>
              <a:gd name="connsiteX41" fmla="*/ 1630996 w 1847770"/>
              <a:gd name="connsiteY41" fmla="*/ 4068705 h 4283214"/>
              <a:gd name="connsiteX42" fmla="*/ 1627383 w 1847770"/>
              <a:gd name="connsiteY42" fmla="*/ 4177731 h 4283214"/>
              <a:gd name="connsiteX43" fmla="*/ 1617388 w 1847770"/>
              <a:gd name="connsiteY43" fmla="*/ 4283214 h 4283214"/>
              <a:gd name="connsiteX44" fmla="*/ 9214 w 1847770"/>
              <a:gd name="connsiteY44" fmla="*/ 3533746 h 4283214"/>
              <a:gd name="connsiteX45" fmla="*/ 10609 w 1847770"/>
              <a:gd name="connsiteY45" fmla="*/ 3428846 h 4283214"/>
              <a:gd name="connsiteX46" fmla="*/ 8802 w 1847770"/>
              <a:gd name="connsiteY46" fmla="*/ 3296584 h 4283214"/>
              <a:gd name="connsiteX47" fmla="*/ 3383 w 1847770"/>
              <a:gd name="connsiteY47" fmla="*/ 3166110 h 4283214"/>
              <a:gd name="connsiteX48" fmla="*/ 0 w 1847770"/>
              <a:gd name="connsiteY48" fmla="*/ 3105867 h 4283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1847770" h="4283214">
                <a:moveTo>
                  <a:pt x="1447447" y="0"/>
                </a:moveTo>
                <a:lnTo>
                  <a:pt x="1473834" y="29371"/>
                </a:lnTo>
                <a:lnTo>
                  <a:pt x="1528028" y="100864"/>
                </a:lnTo>
                <a:lnTo>
                  <a:pt x="1574996" y="181293"/>
                </a:lnTo>
                <a:lnTo>
                  <a:pt x="1620157" y="268871"/>
                </a:lnTo>
                <a:lnTo>
                  <a:pt x="1661706" y="360025"/>
                </a:lnTo>
                <a:lnTo>
                  <a:pt x="1701447" y="458327"/>
                </a:lnTo>
                <a:lnTo>
                  <a:pt x="1732157" y="561991"/>
                </a:lnTo>
                <a:lnTo>
                  <a:pt x="1761060" y="671018"/>
                </a:lnTo>
                <a:lnTo>
                  <a:pt x="1786351" y="781831"/>
                </a:lnTo>
                <a:lnTo>
                  <a:pt x="1808028" y="898007"/>
                </a:lnTo>
                <a:lnTo>
                  <a:pt x="1826093" y="1015970"/>
                </a:lnTo>
                <a:lnTo>
                  <a:pt x="1838738" y="1139294"/>
                </a:lnTo>
                <a:lnTo>
                  <a:pt x="1847770" y="1260832"/>
                </a:lnTo>
                <a:lnTo>
                  <a:pt x="1847770" y="1377007"/>
                </a:lnTo>
                <a:lnTo>
                  <a:pt x="1842351" y="1487821"/>
                </a:lnTo>
                <a:lnTo>
                  <a:pt x="1831512" y="1589698"/>
                </a:lnTo>
                <a:lnTo>
                  <a:pt x="1815254" y="1689788"/>
                </a:lnTo>
                <a:lnTo>
                  <a:pt x="1795383" y="1784515"/>
                </a:lnTo>
                <a:lnTo>
                  <a:pt x="1771899" y="1875668"/>
                </a:lnTo>
                <a:lnTo>
                  <a:pt x="1748415" y="1963247"/>
                </a:lnTo>
                <a:lnTo>
                  <a:pt x="1719512" y="2050825"/>
                </a:lnTo>
                <a:lnTo>
                  <a:pt x="1694222" y="2134829"/>
                </a:lnTo>
                <a:lnTo>
                  <a:pt x="1667125" y="2218833"/>
                </a:lnTo>
                <a:lnTo>
                  <a:pt x="1641834" y="2302837"/>
                </a:lnTo>
                <a:lnTo>
                  <a:pt x="1618351" y="2390415"/>
                </a:lnTo>
                <a:lnTo>
                  <a:pt x="1596673" y="2476206"/>
                </a:lnTo>
                <a:lnTo>
                  <a:pt x="1582222" y="2565572"/>
                </a:lnTo>
                <a:lnTo>
                  <a:pt x="1569576" y="2656725"/>
                </a:lnTo>
                <a:lnTo>
                  <a:pt x="1562351" y="2755028"/>
                </a:lnTo>
                <a:lnTo>
                  <a:pt x="1560544" y="2878353"/>
                </a:lnTo>
                <a:lnTo>
                  <a:pt x="1562351" y="2999890"/>
                </a:lnTo>
                <a:lnTo>
                  <a:pt x="1567770" y="3116066"/>
                </a:lnTo>
                <a:lnTo>
                  <a:pt x="1573189" y="3226879"/>
                </a:lnTo>
                <a:lnTo>
                  <a:pt x="1582222" y="3334118"/>
                </a:lnTo>
                <a:lnTo>
                  <a:pt x="1593060" y="3441357"/>
                </a:lnTo>
                <a:lnTo>
                  <a:pt x="1603899" y="3545021"/>
                </a:lnTo>
                <a:lnTo>
                  <a:pt x="1612931" y="3648686"/>
                </a:lnTo>
                <a:lnTo>
                  <a:pt x="1620157" y="3752350"/>
                </a:lnTo>
                <a:lnTo>
                  <a:pt x="1627383" y="3857802"/>
                </a:lnTo>
                <a:lnTo>
                  <a:pt x="1630996" y="3961466"/>
                </a:lnTo>
                <a:lnTo>
                  <a:pt x="1630996" y="4068705"/>
                </a:lnTo>
                <a:lnTo>
                  <a:pt x="1627383" y="4177731"/>
                </a:lnTo>
                <a:lnTo>
                  <a:pt x="1617388" y="4283214"/>
                </a:lnTo>
                <a:lnTo>
                  <a:pt x="9214" y="3533746"/>
                </a:lnTo>
                <a:lnTo>
                  <a:pt x="10609" y="3428846"/>
                </a:lnTo>
                <a:lnTo>
                  <a:pt x="8802" y="3296584"/>
                </a:lnTo>
                <a:lnTo>
                  <a:pt x="3383" y="3166110"/>
                </a:lnTo>
                <a:lnTo>
                  <a:pt x="0" y="3105867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grpSp>
        <p:nvGrpSpPr>
          <p:cNvPr id="157" name="그룹 156"/>
          <p:cNvGrpSpPr/>
          <p:nvPr/>
        </p:nvGrpSpPr>
        <p:grpSpPr>
          <a:xfrm>
            <a:off x="-557136" y="3007976"/>
            <a:ext cx="3314760" cy="4371503"/>
            <a:chOff x="-557136" y="3007976"/>
            <a:chExt cx="3314760" cy="4371503"/>
          </a:xfrm>
        </p:grpSpPr>
        <p:sp>
          <p:nvSpPr>
            <p:cNvPr id="140" name="자유형 139"/>
            <p:cNvSpPr>
              <a:spLocks/>
            </p:cNvSpPr>
            <p:nvPr/>
          </p:nvSpPr>
          <p:spPr bwMode="auto">
            <a:xfrm rot="20100766">
              <a:off x="-557136" y="3007976"/>
              <a:ext cx="1974216" cy="4371503"/>
            </a:xfrm>
            <a:custGeom>
              <a:avLst/>
              <a:gdLst>
                <a:gd name="connsiteX0" fmla="*/ 1531376 w 1974216"/>
                <a:gd name="connsiteY0" fmla="*/ 0 h 4371503"/>
                <a:gd name="connsiteX1" fmla="*/ 1573571 w 1974216"/>
                <a:gd name="connsiteY1" fmla="*/ 44683 h 4371503"/>
                <a:gd name="connsiteX2" fmla="*/ 1631635 w 1974216"/>
                <a:gd name="connsiteY2" fmla="*/ 117560 h 4371503"/>
                <a:gd name="connsiteX3" fmla="*/ 1681958 w 1974216"/>
                <a:gd name="connsiteY3" fmla="*/ 199546 h 4371503"/>
                <a:gd name="connsiteX4" fmla="*/ 1730345 w 1974216"/>
                <a:gd name="connsiteY4" fmla="*/ 288819 h 4371503"/>
                <a:gd name="connsiteX5" fmla="*/ 1774861 w 1974216"/>
                <a:gd name="connsiteY5" fmla="*/ 381737 h 4371503"/>
                <a:gd name="connsiteX6" fmla="*/ 1817442 w 1974216"/>
                <a:gd name="connsiteY6" fmla="*/ 481941 h 4371503"/>
                <a:gd name="connsiteX7" fmla="*/ 1850345 w 1974216"/>
                <a:gd name="connsiteY7" fmla="*/ 587612 h 4371503"/>
                <a:gd name="connsiteX8" fmla="*/ 1881313 w 1974216"/>
                <a:gd name="connsiteY8" fmla="*/ 698749 h 4371503"/>
                <a:gd name="connsiteX9" fmla="*/ 1908410 w 1974216"/>
                <a:gd name="connsiteY9" fmla="*/ 811707 h 4371503"/>
                <a:gd name="connsiteX10" fmla="*/ 1931635 w 1974216"/>
                <a:gd name="connsiteY10" fmla="*/ 930131 h 4371503"/>
                <a:gd name="connsiteX11" fmla="*/ 1950990 w 1974216"/>
                <a:gd name="connsiteY11" fmla="*/ 1050377 h 4371503"/>
                <a:gd name="connsiteX12" fmla="*/ 1964539 w 1974216"/>
                <a:gd name="connsiteY12" fmla="*/ 1176089 h 4371503"/>
                <a:gd name="connsiteX13" fmla="*/ 1974216 w 1974216"/>
                <a:gd name="connsiteY13" fmla="*/ 1299979 h 4371503"/>
                <a:gd name="connsiteX14" fmla="*/ 1974216 w 1974216"/>
                <a:gd name="connsiteY14" fmla="*/ 1418403 h 4371503"/>
                <a:gd name="connsiteX15" fmla="*/ 1968410 w 1974216"/>
                <a:gd name="connsiteY15" fmla="*/ 1531361 h 4371503"/>
                <a:gd name="connsiteX16" fmla="*/ 1956797 w 1974216"/>
                <a:gd name="connsiteY16" fmla="*/ 1635210 h 4371503"/>
                <a:gd name="connsiteX17" fmla="*/ 1939377 w 1974216"/>
                <a:gd name="connsiteY17" fmla="*/ 1737237 h 4371503"/>
                <a:gd name="connsiteX18" fmla="*/ 1918087 w 1974216"/>
                <a:gd name="connsiteY18" fmla="*/ 1833798 h 4371503"/>
                <a:gd name="connsiteX19" fmla="*/ 1892926 w 1974216"/>
                <a:gd name="connsiteY19" fmla="*/ 1926715 h 4371503"/>
                <a:gd name="connsiteX20" fmla="*/ 1867764 w 1974216"/>
                <a:gd name="connsiteY20" fmla="*/ 2015989 h 4371503"/>
                <a:gd name="connsiteX21" fmla="*/ 1836797 w 1974216"/>
                <a:gd name="connsiteY21" fmla="*/ 2105262 h 4371503"/>
                <a:gd name="connsiteX22" fmla="*/ 1809700 w 1974216"/>
                <a:gd name="connsiteY22" fmla="*/ 2190892 h 4371503"/>
                <a:gd name="connsiteX23" fmla="*/ 1780668 w 1974216"/>
                <a:gd name="connsiteY23" fmla="*/ 2276522 h 4371503"/>
                <a:gd name="connsiteX24" fmla="*/ 1753571 w 1974216"/>
                <a:gd name="connsiteY24" fmla="*/ 2362152 h 4371503"/>
                <a:gd name="connsiteX25" fmla="*/ 1728410 w 1974216"/>
                <a:gd name="connsiteY25" fmla="*/ 2451425 h 4371503"/>
                <a:gd name="connsiteX26" fmla="*/ 1705184 w 1974216"/>
                <a:gd name="connsiteY26" fmla="*/ 2538877 h 4371503"/>
                <a:gd name="connsiteX27" fmla="*/ 1689700 w 1974216"/>
                <a:gd name="connsiteY27" fmla="*/ 2629972 h 4371503"/>
                <a:gd name="connsiteX28" fmla="*/ 1676152 w 1974216"/>
                <a:gd name="connsiteY28" fmla="*/ 2722890 h 4371503"/>
                <a:gd name="connsiteX29" fmla="*/ 1668410 w 1974216"/>
                <a:gd name="connsiteY29" fmla="*/ 2823095 h 4371503"/>
                <a:gd name="connsiteX30" fmla="*/ 1666474 w 1974216"/>
                <a:gd name="connsiteY30" fmla="*/ 2948806 h 4371503"/>
                <a:gd name="connsiteX31" fmla="*/ 1668410 w 1974216"/>
                <a:gd name="connsiteY31" fmla="*/ 3072696 h 4371503"/>
                <a:gd name="connsiteX32" fmla="*/ 1674216 w 1974216"/>
                <a:gd name="connsiteY32" fmla="*/ 3191120 h 4371503"/>
                <a:gd name="connsiteX33" fmla="*/ 1680022 w 1974216"/>
                <a:gd name="connsiteY33" fmla="*/ 3304079 h 4371503"/>
                <a:gd name="connsiteX34" fmla="*/ 1689700 w 1974216"/>
                <a:gd name="connsiteY34" fmla="*/ 3413393 h 4371503"/>
                <a:gd name="connsiteX35" fmla="*/ 1701313 w 1974216"/>
                <a:gd name="connsiteY35" fmla="*/ 3522708 h 4371503"/>
                <a:gd name="connsiteX36" fmla="*/ 1712926 w 1974216"/>
                <a:gd name="connsiteY36" fmla="*/ 3628378 h 4371503"/>
                <a:gd name="connsiteX37" fmla="*/ 1722603 w 1974216"/>
                <a:gd name="connsiteY37" fmla="*/ 3734049 h 4371503"/>
                <a:gd name="connsiteX38" fmla="*/ 1730345 w 1974216"/>
                <a:gd name="connsiteY38" fmla="*/ 3839720 h 4371503"/>
                <a:gd name="connsiteX39" fmla="*/ 1738087 w 1974216"/>
                <a:gd name="connsiteY39" fmla="*/ 3947212 h 4371503"/>
                <a:gd name="connsiteX40" fmla="*/ 1741958 w 1974216"/>
                <a:gd name="connsiteY40" fmla="*/ 4052883 h 4371503"/>
                <a:gd name="connsiteX41" fmla="*/ 1741958 w 1974216"/>
                <a:gd name="connsiteY41" fmla="*/ 4162198 h 4371503"/>
                <a:gd name="connsiteX42" fmla="*/ 1738087 w 1974216"/>
                <a:gd name="connsiteY42" fmla="*/ 4273334 h 4371503"/>
                <a:gd name="connsiteX43" fmla="*/ 1728310 w 1974216"/>
                <a:gd name="connsiteY43" fmla="*/ 4371503 h 4371503"/>
                <a:gd name="connsiteX44" fmla="*/ 9684 w 1974216"/>
                <a:gd name="connsiteY44" fmla="*/ 4371503 h 4371503"/>
                <a:gd name="connsiteX45" fmla="*/ 5829 w 1974216"/>
                <a:gd name="connsiteY45" fmla="*/ 4320704 h 4371503"/>
                <a:gd name="connsiteX46" fmla="*/ 1958 w 1974216"/>
                <a:gd name="connsiteY46" fmla="*/ 4191348 h 4371503"/>
                <a:gd name="connsiteX47" fmla="*/ 1958 w 1974216"/>
                <a:gd name="connsiteY47" fmla="*/ 4056527 h 4371503"/>
                <a:gd name="connsiteX48" fmla="*/ 1958 w 1974216"/>
                <a:gd name="connsiteY48" fmla="*/ 3921706 h 4371503"/>
                <a:gd name="connsiteX49" fmla="*/ 3893 w 1974216"/>
                <a:gd name="connsiteY49" fmla="*/ 3785063 h 4371503"/>
                <a:gd name="connsiteX50" fmla="*/ 3893 w 1974216"/>
                <a:gd name="connsiteY50" fmla="*/ 3648419 h 4371503"/>
                <a:gd name="connsiteX51" fmla="*/ 5829 w 1974216"/>
                <a:gd name="connsiteY51" fmla="*/ 3509954 h 4371503"/>
                <a:gd name="connsiteX52" fmla="*/ 3893 w 1974216"/>
                <a:gd name="connsiteY52" fmla="*/ 3375133 h 4371503"/>
                <a:gd name="connsiteX53" fmla="*/ 0 w 1974216"/>
                <a:gd name="connsiteY53" fmla="*/ 3285957 h 4371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1974216" h="4371503">
                  <a:moveTo>
                    <a:pt x="1531376" y="0"/>
                  </a:moveTo>
                  <a:lnTo>
                    <a:pt x="1573571" y="44683"/>
                  </a:lnTo>
                  <a:lnTo>
                    <a:pt x="1631635" y="117560"/>
                  </a:lnTo>
                  <a:lnTo>
                    <a:pt x="1681958" y="199546"/>
                  </a:lnTo>
                  <a:lnTo>
                    <a:pt x="1730345" y="288819"/>
                  </a:lnTo>
                  <a:lnTo>
                    <a:pt x="1774861" y="381737"/>
                  </a:lnTo>
                  <a:lnTo>
                    <a:pt x="1817442" y="481941"/>
                  </a:lnTo>
                  <a:lnTo>
                    <a:pt x="1850345" y="587612"/>
                  </a:lnTo>
                  <a:lnTo>
                    <a:pt x="1881313" y="698749"/>
                  </a:lnTo>
                  <a:lnTo>
                    <a:pt x="1908410" y="811707"/>
                  </a:lnTo>
                  <a:lnTo>
                    <a:pt x="1931635" y="930131"/>
                  </a:lnTo>
                  <a:lnTo>
                    <a:pt x="1950990" y="1050377"/>
                  </a:lnTo>
                  <a:lnTo>
                    <a:pt x="1964539" y="1176089"/>
                  </a:lnTo>
                  <a:lnTo>
                    <a:pt x="1974216" y="1299979"/>
                  </a:lnTo>
                  <a:lnTo>
                    <a:pt x="1974216" y="1418403"/>
                  </a:lnTo>
                  <a:lnTo>
                    <a:pt x="1968410" y="1531361"/>
                  </a:lnTo>
                  <a:lnTo>
                    <a:pt x="1956797" y="1635210"/>
                  </a:lnTo>
                  <a:lnTo>
                    <a:pt x="1939377" y="1737237"/>
                  </a:lnTo>
                  <a:lnTo>
                    <a:pt x="1918087" y="1833798"/>
                  </a:lnTo>
                  <a:lnTo>
                    <a:pt x="1892926" y="1926715"/>
                  </a:lnTo>
                  <a:lnTo>
                    <a:pt x="1867764" y="2015989"/>
                  </a:lnTo>
                  <a:lnTo>
                    <a:pt x="1836797" y="2105262"/>
                  </a:lnTo>
                  <a:lnTo>
                    <a:pt x="1809700" y="2190892"/>
                  </a:lnTo>
                  <a:lnTo>
                    <a:pt x="1780668" y="2276522"/>
                  </a:lnTo>
                  <a:lnTo>
                    <a:pt x="1753571" y="2362152"/>
                  </a:lnTo>
                  <a:lnTo>
                    <a:pt x="1728410" y="2451425"/>
                  </a:lnTo>
                  <a:lnTo>
                    <a:pt x="1705184" y="2538877"/>
                  </a:lnTo>
                  <a:lnTo>
                    <a:pt x="1689700" y="2629972"/>
                  </a:lnTo>
                  <a:lnTo>
                    <a:pt x="1676152" y="2722890"/>
                  </a:lnTo>
                  <a:lnTo>
                    <a:pt x="1668410" y="2823095"/>
                  </a:lnTo>
                  <a:lnTo>
                    <a:pt x="1666474" y="2948806"/>
                  </a:lnTo>
                  <a:lnTo>
                    <a:pt x="1668410" y="3072696"/>
                  </a:lnTo>
                  <a:lnTo>
                    <a:pt x="1674216" y="3191120"/>
                  </a:lnTo>
                  <a:lnTo>
                    <a:pt x="1680022" y="3304079"/>
                  </a:lnTo>
                  <a:lnTo>
                    <a:pt x="1689700" y="3413393"/>
                  </a:lnTo>
                  <a:lnTo>
                    <a:pt x="1701313" y="3522708"/>
                  </a:lnTo>
                  <a:lnTo>
                    <a:pt x="1712926" y="3628378"/>
                  </a:lnTo>
                  <a:lnTo>
                    <a:pt x="1722603" y="3734049"/>
                  </a:lnTo>
                  <a:lnTo>
                    <a:pt x="1730345" y="3839720"/>
                  </a:lnTo>
                  <a:lnTo>
                    <a:pt x="1738087" y="3947212"/>
                  </a:lnTo>
                  <a:lnTo>
                    <a:pt x="1741958" y="4052883"/>
                  </a:lnTo>
                  <a:lnTo>
                    <a:pt x="1741958" y="4162198"/>
                  </a:lnTo>
                  <a:lnTo>
                    <a:pt x="1738087" y="4273334"/>
                  </a:lnTo>
                  <a:lnTo>
                    <a:pt x="1728310" y="4371503"/>
                  </a:lnTo>
                  <a:lnTo>
                    <a:pt x="9684" y="4371503"/>
                  </a:lnTo>
                  <a:lnTo>
                    <a:pt x="5829" y="4320704"/>
                  </a:lnTo>
                  <a:lnTo>
                    <a:pt x="1958" y="4191348"/>
                  </a:lnTo>
                  <a:lnTo>
                    <a:pt x="1958" y="4056527"/>
                  </a:lnTo>
                  <a:lnTo>
                    <a:pt x="1958" y="3921706"/>
                  </a:lnTo>
                  <a:lnTo>
                    <a:pt x="3893" y="3785063"/>
                  </a:lnTo>
                  <a:lnTo>
                    <a:pt x="3893" y="3648419"/>
                  </a:lnTo>
                  <a:lnTo>
                    <a:pt x="5829" y="3509954"/>
                  </a:lnTo>
                  <a:lnTo>
                    <a:pt x="3893" y="3375133"/>
                  </a:lnTo>
                  <a:lnTo>
                    <a:pt x="0" y="3285957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50" name="자유형 149"/>
            <p:cNvSpPr>
              <a:spLocks/>
            </p:cNvSpPr>
            <p:nvPr/>
          </p:nvSpPr>
          <p:spPr bwMode="auto">
            <a:xfrm rot="20100766">
              <a:off x="-487010" y="3561614"/>
              <a:ext cx="1811860" cy="3243413"/>
            </a:xfrm>
            <a:custGeom>
              <a:avLst/>
              <a:gdLst>
                <a:gd name="connsiteX0" fmla="*/ 1668055 w 1811860"/>
                <a:gd name="connsiteY0" fmla="*/ 0 h 3243413"/>
                <a:gd name="connsiteX1" fmla="*/ 1668590 w 1811860"/>
                <a:gd name="connsiteY1" fmla="*/ 1339 h 3243413"/>
                <a:gd name="connsiteX2" fmla="*/ 1698659 w 1811860"/>
                <a:gd name="connsiteY2" fmla="*/ 103927 h 3243413"/>
                <a:gd name="connsiteX3" fmla="*/ 1726959 w 1811860"/>
                <a:gd name="connsiteY3" fmla="*/ 211822 h 3243413"/>
                <a:gd name="connsiteX4" fmla="*/ 1751722 w 1811860"/>
                <a:gd name="connsiteY4" fmla="*/ 321485 h 3243413"/>
                <a:gd name="connsiteX5" fmla="*/ 1772947 w 1811860"/>
                <a:gd name="connsiteY5" fmla="*/ 436455 h 3243413"/>
                <a:gd name="connsiteX6" fmla="*/ 1790635 w 1811860"/>
                <a:gd name="connsiteY6" fmla="*/ 553194 h 3243413"/>
                <a:gd name="connsiteX7" fmla="*/ 1803016 w 1811860"/>
                <a:gd name="connsiteY7" fmla="*/ 675238 h 3243413"/>
                <a:gd name="connsiteX8" fmla="*/ 1811860 w 1811860"/>
                <a:gd name="connsiteY8" fmla="*/ 795514 h 3243413"/>
                <a:gd name="connsiteX9" fmla="*/ 1811860 w 1811860"/>
                <a:gd name="connsiteY9" fmla="*/ 910484 h 3243413"/>
                <a:gd name="connsiteX10" fmla="*/ 1806554 w 1811860"/>
                <a:gd name="connsiteY10" fmla="*/ 1020148 h 3243413"/>
                <a:gd name="connsiteX11" fmla="*/ 1795941 w 1811860"/>
                <a:gd name="connsiteY11" fmla="*/ 1120967 h 3243413"/>
                <a:gd name="connsiteX12" fmla="*/ 1780022 w 1811860"/>
                <a:gd name="connsiteY12" fmla="*/ 1220018 h 3243413"/>
                <a:gd name="connsiteX13" fmla="*/ 1760566 w 1811860"/>
                <a:gd name="connsiteY13" fmla="*/ 1313763 h 3243413"/>
                <a:gd name="connsiteX14" fmla="*/ 1737572 w 1811860"/>
                <a:gd name="connsiteY14" fmla="*/ 1403970 h 3243413"/>
                <a:gd name="connsiteX15" fmla="*/ 1714578 w 1811860"/>
                <a:gd name="connsiteY15" fmla="*/ 1490639 h 3243413"/>
                <a:gd name="connsiteX16" fmla="*/ 1686278 w 1811860"/>
                <a:gd name="connsiteY16" fmla="*/ 1577308 h 3243413"/>
                <a:gd name="connsiteX17" fmla="*/ 1661515 w 1811860"/>
                <a:gd name="connsiteY17" fmla="*/ 1660440 h 3243413"/>
                <a:gd name="connsiteX18" fmla="*/ 1634984 w 1811860"/>
                <a:gd name="connsiteY18" fmla="*/ 1743572 h 3243413"/>
                <a:gd name="connsiteX19" fmla="*/ 1610221 w 1811860"/>
                <a:gd name="connsiteY19" fmla="*/ 1826704 h 3243413"/>
                <a:gd name="connsiteX20" fmla="*/ 1587227 w 1811860"/>
                <a:gd name="connsiteY20" fmla="*/ 1913374 h 3243413"/>
                <a:gd name="connsiteX21" fmla="*/ 1566002 w 1811860"/>
                <a:gd name="connsiteY21" fmla="*/ 1998275 h 3243413"/>
                <a:gd name="connsiteX22" fmla="*/ 1551852 w 1811860"/>
                <a:gd name="connsiteY22" fmla="*/ 2086713 h 3243413"/>
                <a:gd name="connsiteX23" fmla="*/ 1539470 w 1811860"/>
                <a:gd name="connsiteY23" fmla="*/ 2176920 h 3243413"/>
                <a:gd name="connsiteX24" fmla="*/ 1532395 w 1811860"/>
                <a:gd name="connsiteY24" fmla="*/ 2274202 h 3243413"/>
                <a:gd name="connsiteX25" fmla="*/ 1530627 w 1811860"/>
                <a:gd name="connsiteY25" fmla="*/ 2396247 h 3243413"/>
                <a:gd name="connsiteX26" fmla="*/ 1532395 w 1811860"/>
                <a:gd name="connsiteY26" fmla="*/ 2516523 h 3243413"/>
                <a:gd name="connsiteX27" fmla="*/ 1537702 w 1811860"/>
                <a:gd name="connsiteY27" fmla="*/ 2631492 h 3243413"/>
                <a:gd name="connsiteX28" fmla="*/ 1543008 w 1811860"/>
                <a:gd name="connsiteY28" fmla="*/ 2741156 h 3243413"/>
                <a:gd name="connsiteX29" fmla="*/ 1551852 w 1811860"/>
                <a:gd name="connsiteY29" fmla="*/ 2847282 h 3243413"/>
                <a:gd name="connsiteX30" fmla="*/ 1562464 w 1811860"/>
                <a:gd name="connsiteY30" fmla="*/ 2953408 h 3243413"/>
                <a:gd name="connsiteX31" fmla="*/ 1573077 w 1811860"/>
                <a:gd name="connsiteY31" fmla="*/ 3055996 h 3243413"/>
                <a:gd name="connsiteX32" fmla="*/ 1581694 w 1811860"/>
                <a:gd name="connsiteY32" fmla="*/ 3155950 h 3243413"/>
                <a:gd name="connsiteX33" fmla="*/ 1440013 w 1811860"/>
                <a:gd name="connsiteY33" fmla="*/ 3194206 h 3243413"/>
                <a:gd name="connsiteX34" fmla="*/ 950082 w 1811860"/>
                <a:gd name="connsiteY34" fmla="*/ 3243413 h 3243413"/>
                <a:gd name="connsiteX35" fmla="*/ 60027 w 1811860"/>
                <a:gd name="connsiteY35" fmla="*/ 3059997 h 3243413"/>
                <a:gd name="connsiteX36" fmla="*/ 11809 w 1811860"/>
                <a:gd name="connsiteY36" fmla="*/ 3033602 h 3243413"/>
                <a:gd name="connsiteX37" fmla="*/ 13027 w 1811860"/>
                <a:gd name="connsiteY37" fmla="*/ 2941026 h 3243413"/>
                <a:gd name="connsiteX38" fmla="*/ 11258 w 1811860"/>
                <a:gd name="connsiteY38" fmla="*/ 2810138 h 3243413"/>
                <a:gd name="connsiteX39" fmla="*/ 5952 w 1811860"/>
                <a:gd name="connsiteY39" fmla="*/ 2681018 h 3243413"/>
                <a:gd name="connsiteX40" fmla="*/ 0 w 1811860"/>
                <a:gd name="connsiteY40" fmla="*/ 2573885 h 3243413"/>
                <a:gd name="connsiteX41" fmla="*/ 1151080 w 1811860"/>
                <a:gd name="connsiteY41" fmla="*/ 103950 h 3243413"/>
                <a:gd name="connsiteX42" fmla="*/ 1324367 w 1811860"/>
                <a:gd name="connsiteY42" fmla="*/ 84083 h 3243413"/>
                <a:gd name="connsiteX43" fmla="*/ 1653834 w 1811860"/>
                <a:gd name="connsiteY43" fmla="*/ 5290 h 3243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811860" h="3243413">
                  <a:moveTo>
                    <a:pt x="1668055" y="0"/>
                  </a:moveTo>
                  <a:lnTo>
                    <a:pt x="1668590" y="1339"/>
                  </a:lnTo>
                  <a:lnTo>
                    <a:pt x="1698659" y="103927"/>
                  </a:lnTo>
                  <a:lnTo>
                    <a:pt x="1726959" y="211822"/>
                  </a:lnTo>
                  <a:lnTo>
                    <a:pt x="1751722" y="321485"/>
                  </a:lnTo>
                  <a:lnTo>
                    <a:pt x="1772947" y="436455"/>
                  </a:lnTo>
                  <a:lnTo>
                    <a:pt x="1790635" y="553194"/>
                  </a:lnTo>
                  <a:lnTo>
                    <a:pt x="1803016" y="675238"/>
                  </a:lnTo>
                  <a:lnTo>
                    <a:pt x="1811860" y="795514"/>
                  </a:lnTo>
                  <a:lnTo>
                    <a:pt x="1811860" y="910484"/>
                  </a:lnTo>
                  <a:lnTo>
                    <a:pt x="1806554" y="1020148"/>
                  </a:lnTo>
                  <a:lnTo>
                    <a:pt x="1795941" y="1120967"/>
                  </a:lnTo>
                  <a:lnTo>
                    <a:pt x="1780022" y="1220018"/>
                  </a:lnTo>
                  <a:lnTo>
                    <a:pt x="1760566" y="1313763"/>
                  </a:lnTo>
                  <a:lnTo>
                    <a:pt x="1737572" y="1403970"/>
                  </a:lnTo>
                  <a:lnTo>
                    <a:pt x="1714578" y="1490639"/>
                  </a:lnTo>
                  <a:lnTo>
                    <a:pt x="1686278" y="1577308"/>
                  </a:lnTo>
                  <a:lnTo>
                    <a:pt x="1661515" y="1660440"/>
                  </a:lnTo>
                  <a:lnTo>
                    <a:pt x="1634984" y="1743572"/>
                  </a:lnTo>
                  <a:lnTo>
                    <a:pt x="1610221" y="1826704"/>
                  </a:lnTo>
                  <a:lnTo>
                    <a:pt x="1587227" y="1913374"/>
                  </a:lnTo>
                  <a:lnTo>
                    <a:pt x="1566002" y="1998275"/>
                  </a:lnTo>
                  <a:lnTo>
                    <a:pt x="1551852" y="2086713"/>
                  </a:lnTo>
                  <a:lnTo>
                    <a:pt x="1539470" y="2176920"/>
                  </a:lnTo>
                  <a:lnTo>
                    <a:pt x="1532395" y="2274202"/>
                  </a:lnTo>
                  <a:lnTo>
                    <a:pt x="1530627" y="2396247"/>
                  </a:lnTo>
                  <a:lnTo>
                    <a:pt x="1532395" y="2516523"/>
                  </a:lnTo>
                  <a:lnTo>
                    <a:pt x="1537702" y="2631492"/>
                  </a:lnTo>
                  <a:lnTo>
                    <a:pt x="1543008" y="2741156"/>
                  </a:lnTo>
                  <a:lnTo>
                    <a:pt x="1551852" y="2847282"/>
                  </a:lnTo>
                  <a:lnTo>
                    <a:pt x="1562464" y="2953408"/>
                  </a:lnTo>
                  <a:lnTo>
                    <a:pt x="1573077" y="3055996"/>
                  </a:lnTo>
                  <a:lnTo>
                    <a:pt x="1581694" y="3155950"/>
                  </a:lnTo>
                  <a:lnTo>
                    <a:pt x="1440013" y="3194206"/>
                  </a:lnTo>
                  <a:cubicBezTo>
                    <a:pt x="1289419" y="3225894"/>
                    <a:pt x="1123857" y="3243413"/>
                    <a:pt x="950082" y="3243413"/>
                  </a:cubicBezTo>
                  <a:cubicBezTo>
                    <a:pt x="602532" y="3243413"/>
                    <a:pt x="287836" y="3173334"/>
                    <a:pt x="60027" y="3059997"/>
                  </a:cubicBezTo>
                  <a:lnTo>
                    <a:pt x="11809" y="3033602"/>
                  </a:lnTo>
                  <a:lnTo>
                    <a:pt x="13027" y="2941026"/>
                  </a:lnTo>
                  <a:lnTo>
                    <a:pt x="11258" y="2810138"/>
                  </a:lnTo>
                  <a:lnTo>
                    <a:pt x="5952" y="2681018"/>
                  </a:lnTo>
                  <a:lnTo>
                    <a:pt x="0" y="2573885"/>
                  </a:lnTo>
                  <a:lnTo>
                    <a:pt x="1151080" y="103950"/>
                  </a:lnTo>
                  <a:lnTo>
                    <a:pt x="1324367" y="84083"/>
                  </a:lnTo>
                  <a:cubicBezTo>
                    <a:pt x="1442608" y="65788"/>
                    <a:pt x="1553381" y="39052"/>
                    <a:pt x="1653834" y="529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52" name="자유형 151"/>
            <p:cNvSpPr>
              <a:spLocks/>
            </p:cNvSpPr>
            <p:nvPr/>
          </p:nvSpPr>
          <p:spPr bwMode="auto">
            <a:xfrm rot="20100766">
              <a:off x="286498" y="6458980"/>
              <a:ext cx="1588198" cy="763733"/>
            </a:xfrm>
            <a:custGeom>
              <a:avLst/>
              <a:gdLst>
                <a:gd name="connsiteX0" fmla="*/ 1570284 w 1588198"/>
                <a:gd name="connsiteY0" fmla="*/ 122348 h 763733"/>
                <a:gd name="connsiteX1" fmla="*/ 1570511 w 1588198"/>
                <a:gd name="connsiteY1" fmla="*/ 124982 h 763733"/>
                <a:gd name="connsiteX2" fmla="*/ 1577586 w 1588198"/>
                <a:gd name="connsiteY2" fmla="*/ 227571 h 763733"/>
                <a:gd name="connsiteX3" fmla="*/ 1584661 w 1588198"/>
                <a:gd name="connsiteY3" fmla="*/ 331928 h 763733"/>
                <a:gd name="connsiteX4" fmla="*/ 1588198 w 1588198"/>
                <a:gd name="connsiteY4" fmla="*/ 434516 h 763733"/>
                <a:gd name="connsiteX5" fmla="*/ 1588198 w 1588198"/>
                <a:gd name="connsiteY5" fmla="*/ 540642 h 763733"/>
                <a:gd name="connsiteX6" fmla="*/ 1584661 w 1588198"/>
                <a:gd name="connsiteY6" fmla="*/ 648537 h 763733"/>
                <a:gd name="connsiteX7" fmla="*/ 1574048 w 1588198"/>
                <a:gd name="connsiteY7" fmla="*/ 761738 h 763733"/>
                <a:gd name="connsiteX8" fmla="*/ 1573803 w 1588198"/>
                <a:gd name="connsiteY8" fmla="*/ 763733 h 763733"/>
                <a:gd name="connsiteX9" fmla="*/ 0 w 1588198"/>
                <a:gd name="connsiteY9" fmla="*/ 30284 h 763733"/>
                <a:gd name="connsiteX10" fmla="*/ 399 w 1588198"/>
                <a:gd name="connsiteY10" fmla="*/ 0 h 763733"/>
                <a:gd name="connsiteX11" fmla="*/ 48617 w 1588198"/>
                <a:gd name="connsiteY11" fmla="*/ 26395 h 763733"/>
                <a:gd name="connsiteX12" fmla="*/ 938672 w 1588198"/>
                <a:gd name="connsiteY12" fmla="*/ 209811 h 763733"/>
                <a:gd name="connsiteX13" fmla="*/ 1428603 w 1588198"/>
                <a:gd name="connsiteY13" fmla="*/ 160604 h 763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88198" h="763733">
                  <a:moveTo>
                    <a:pt x="1570284" y="122348"/>
                  </a:moveTo>
                  <a:lnTo>
                    <a:pt x="1570511" y="124982"/>
                  </a:lnTo>
                  <a:lnTo>
                    <a:pt x="1577586" y="227571"/>
                  </a:lnTo>
                  <a:lnTo>
                    <a:pt x="1584661" y="331928"/>
                  </a:lnTo>
                  <a:lnTo>
                    <a:pt x="1588198" y="434516"/>
                  </a:lnTo>
                  <a:lnTo>
                    <a:pt x="1588198" y="540642"/>
                  </a:lnTo>
                  <a:lnTo>
                    <a:pt x="1584661" y="648537"/>
                  </a:lnTo>
                  <a:lnTo>
                    <a:pt x="1574048" y="761738"/>
                  </a:lnTo>
                  <a:lnTo>
                    <a:pt x="1573803" y="763733"/>
                  </a:lnTo>
                  <a:lnTo>
                    <a:pt x="0" y="30284"/>
                  </a:lnTo>
                  <a:lnTo>
                    <a:pt x="399" y="0"/>
                  </a:lnTo>
                  <a:lnTo>
                    <a:pt x="48617" y="26395"/>
                  </a:lnTo>
                  <a:cubicBezTo>
                    <a:pt x="276426" y="139732"/>
                    <a:pt x="591122" y="209811"/>
                    <a:pt x="938672" y="209811"/>
                  </a:cubicBezTo>
                  <a:cubicBezTo>
                    <a:pt x="1112447" y="209811"/>
                    <a:pt x="1278009" y="192292"/>
                    <a:pt x="1428603" y="160604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6" name="자유형 135"/>
            <p:cNvSpPr>
              <a:spLocks/>
            </p:cNvSpPr>
            <p:nvPr/>
          </p:nvSpPr>
          <p:spPr bwMode="auto">
            <a:xfrm rot="20100766">
              <a:off x="-143161" y="3057966"/>
              <a:ext cx="516974" cy="563272"/>
            </a:xfrm>
            <a:custGeom>
              <a:avLst/>
              <a:gdLst>
                <a:gd name="connsiteX0" fmla="*/ 262505 w 516974"/>
                <a:gd name="connsiteY0" fmla="*/ 0 h 563272"/>
                <a:gd name="connsiteX1" fmla="*/ 294645 w 516974"/>
                <a:gd name="connsiteY1" fmla="*/ 36157 h 563272"/>
                <a:gd name="connsiteX2" fmla="*/ 347708 w 516974"/>
                <a:gd name="connsiteY2" fmla="*/ 106908 h 563272"/>
                <a:gd name="connsiteX3" fmla="*/ 393696 w 516974"/>
                <a:gd name="connsiteY3" fmla="*/ 186502 h 563272"/>
                <a:gd name="connsiteX4" fmla="*/ 437915 w 516974"/>
                <a:gd name="connsiteY4" fmla="*/ 273172 h 563272"/>
                <a:gd name="connsiteX5" fmla="*/ 478596 w 516974"/>
                <a:gd name="connsiteY5" fmla="*/ 363379 h 563272"/>
                <a:gd name="connsiteX6" fmla="*/ 516974 w 516974"/>
                <a:gd name="connsiteY6" fmla="*/ 459322 h 563272"/>
                <a:gd name="connsiteX7" fmla="*/ 502753 w 516974"/>
                <a:gd name="connsiteY7" fmla="*/ 464612 h 563272"/>
                <a:gd name="connsiteX8" fmla="*/ 173285 w 516974"/>
                <a:gd name="connsiteY8" fmla="*/ 543405 h 563272"/>
                <a:gd name="connsiteX9" fmla="*/ 0 w 516974"/>
                <a:gd name="connsiteY9" fmla="*/ 563272 h 563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6974" h="563272">
                  <a:moveTo>
                    <a:pt x="262505" y="0"/>
                  </a:moveTo>
                  <a:lnTo>
                    <a:pt x="294645" y="36157"/>
                  </a:lnTo>
                  <a:lnTo>
                    <a:pt x="347708" y="106908"/>
                  </a:lnTo>
                  <a:lnTo>
                    <a:pt x="393696" y="186502"/>
                  </a:lnTo>
                  <a:lnTo>
                    <a:pt x="437915" y="273172"/>
                  </a:lnTo>
                  <a:lnTo>
                    <a:pt x="478596" y="363379"/>
                  </a:lnTo>
                  <a:lnTo>
                    <a:pt x="516974" y="459322"/>
                  </a:lnTo>
                  <a:lnTo>
                    <a:pt x="502753" y="464612"/>
                  </a:lnTo>
                  <a:cubicBezTo>
                    <a:pt x="402299" y="498374"/>
                    <a:pt x="291527" y="525110"/>
                    <a:pt x="173285" y="543405"/>
                  </a:cubicBezTo>
                  <a:lnTo>
                    <a:pt x="0" y="563272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4" name="자유형 143"/>
            <p:cNvSpPr>
              <a:spLocks/>
            </p:cNvSpPr>
            <p:nvPr/>
          </p:nvSpPr>
          <p:spPr bwMode="auto">
            <a:xfrm rot="20100766">
              <a:off x="-55225" y="3495688"/>
              <a:ext cx="543783" cy="140985"/>
            </a:xfrm>
            <a:custGeom>
              <a:avLst/>
              <a:gdLst>
                <a:gd name="connsiteX0" fmla="*/ 534626 w 543783"/>
                <a:gd name="connsiteY0" fmla="*/ 0 h 140985"/>
                <a:gd name="connsiteX1" fmla="*/ 535161 w 543783"/>
                <a:gd name="connsiteY1" fmla="*/ 1339 h 140985"/>
                <a:gd name="connsiteX2" fmla="*/ 543783 w 543783"/>
                <a:gd name="connsiteY2" fmla="*/ 30754 h 140985"/>
                <a:gd name="connsiteX3" fmla="*/ 517846 w 543783"/>
                <a:gd name="connsiteY3" fmla="*/ 40403 h 140985"/>
                <a:gd name="connsiteX4" fmla="*/ 1724 w 543783"/>
                <a:gd name="connsiteY4" fmla="*/ 140920 h 140985"/>
                <a:gd name="connsiteX5" fmla="*/ 0 w 543783"/>
                <a:gd name="connsiteY5" fmla="*/ 140985 h 140985"/>
                <a:gd name="connsiteX6" fmla="*/ 17238 w 543783"/>
                <a:gd name="connsiteY6" fmla="*/ 103997 h 140985"/>
                <a:gd name="connsiteX7" fmla="*/ 190938 w 543783"/>
                <a:gd name="connsiteY7" fmla="*/ 84083 h 140985"/>
                <a:gd name="connsiteX8" fmla="*/ 520405 w 543783"/>
                <a:gd name="connsiteY8" fmla="*/ 5290 h 14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3783" h="140985">
                  <a:moveTo>
                    <a:pt x="534626" y="0"/>
                  </a:moveTo>
                  <a:lnTo>
                    <a:pt x="535161" y="1339"/>
                  </a:lnTo>
                  <a:lnTo>
                    <a:pt x="543783" y="30754"/>
                  </a:lnTo>
                  <a:lnTo>
                    <a:pt x="517846" y="40403"/>
                  </a:lnTo>
                  <a:cubicBezTo>
                    <a:pt x="365975" y="91447"/>
                    <a:pt x="190704" y="126556"/>
                    <a:pt x="1724" y="140920"/>
                  </a:cubicBezTo>
                  <a:lnTo>
                    <a:pt x="0" y="140985"/>
                  </a:lnTo>
                  <a:lnTo>
                    <a:pt x="17238" y="103997"/>
                  </a:lnTo>
                  <a:lnTo>
                    <a:pt x="190938" y="84083"/>
                  </a:lnTo>
                  <a:cubicBezTo>
                    <a:pt x="309179" y="65788"/>
                    <a:pt x="419952" y="39052"/>
                    <a:pt x="520405" y="5290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8" name="타원 117"/>
            <p:cNvSpPr/>
            <p:nvPr/>
          </p:nvSpPr>
          <p:spPr>
            <a:xfrm rot="20100766">
              <a:off x="276204" y="4097716"/>
              <a:ext cx="177800" cy="1778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 w="57150">
              <a:solidFill>
                <a:schemeClr val="bg1">
                  <a:lumMod val="8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0" name="타원 119"/>
            <p:cNvSpPr/>
            <p:nvPr/>
          </p:nvSpPr>
          <p:spPr>
            <a:xfrm rot="20100766">
              <a:off x="417816" y="4363999"/>
              <a:ext cx="177800" cy="1778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 w="57150">
              <a:solidFill>
                <a:schemeClr val="bg1">
                  <a:lumMod val="8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2" name="타원 121"/>
            <p:cNvSpPr/>
            <p:nvPr/>
          </p:nvSpPr>
          <p:spPr>
            <a:xfrm rot="20100766">
              <a:off x="532377" y="4670757"/>
              <a:ext cx="177800" cy="1778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 w="57150">
              <a:solidFill>
                <a:schemeClr val="bg1">
                  <a:lumMod val="8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4" name="타원 123"/>
            <p:cNvSpPr/>
            <p:nvPr/>
          </p:nvSpPr>
          <p:spPr>
            <a:xfrm rot="20100766">
              <a:off x="614861" y="5000331"/>
              <a:ext cx="177800" cy="1778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 w="57150">
              <a:solidFill>
                <a:schemeClr val="bg1">
                  <a:lumMod val="8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8" name="자유형 147"/>
            <p:cNvSpPr/>
            <p:nvPr/>
          </p:nvSpPr>
          <p:spPr>
            <a:xfrm rot="20100766">
              <a:off x="374421" y="6186576"/>
              <a:ext cx="1261101" cy="983820"/>
            </a:xfrm>
            <a:custGeom>
              <a:avLst/>
              <a:gdLst>
                <a:gd name="connsiteX0" fmla="*/ 969477 w 1261101"/>
                <a:gd name="connsiteY0" fmla="*/ 35752 h 983820"/>
                <a:gd name="connsiteX1" fmla="*/ 1261082 w 1261101"/>
                <a:gd name="connsiteY1" fmla="*/ 981684 h 983820"/>
                <a:gd name="connsiteX2" fmla="*/ 1261101 w 1261101"/>
                <a:gd name="connsiteY2" fmla="*/ 983820 h 983820"/>
                <a:gd name="connsiteX3" fmla="*/ 0 w 1261101"/>
                <a:gd name="connsiteY3" fmla="*/ 396102 h 983820"/>
                <a:gd name="connsiteX4" fmla="*/ 37607 w 1261101"/>
                <a:gd name="connsiteY4" fmla="*/ 284545 h 983820"/>
                <a:gd name="connsiteX5" fmla="*/ 456007 w 1261101"/>
                <a:gd name="connsiteY5" fmla="*/ 930 h 983820"/>
                <a:gd name="connsiteX6" fmla="*/ 969477 w 1261101"/>
                <a:gd name="connsiteY6" fmla="*/ 35752 h 983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101" h="983820">
                  <a:moveTo>
                    <a:pt x="969477" y="35752"/>
                  </a:moveTo>
                  <a:cubicBezTo>
                    <a:pt x="1140263" y="107525"/>
                    <a:pt x="1243223" y="326960"/>
                    <a:pt x="1261082" y="981684"/>
                  </a:cubicBezTo>
                  <a:lnTo>
                    <a:pt x="1261101" y="983820"/>
                  </a:lnTo>
                  <a:lnTo>
                    <a:pt x="0" y="396102"/>
                  </a:lnTo>
                  <a:lnTo>
                    <a:pt x="37607" y="284545"/>
                  </a:lnTo>
                  <a:cubicBezTo>
                    <a:pt x="116899" y="102898"/>
                    <a:pt x="249237" y="-11571"/>
                    <a:pt x="456007" y="930"/>
                  </a:cubicBezTo>
                  <a:cubicBezTo>
                    <a:pt x="662777" y="13432"/>
                    <a:pt x="836642" y="-20071"/>
                    <a:pt x="969477" y="35752"/>
                  </a:cubicBezTo>
                  <a:close/>
                </a:path>
              </a:pathLst>
            </a:custGeom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57000">
                  <a:schemeClr val="tx1">
                    <a:lumMod val="65000"/>
                    <a:lumOff val="35000"/>
                  </a:schemeClr>
                </a:gs>
                <a:gs pos="100000">
                  <a:schemeClr val="tx1">
                    <a:lumMod val="85000"/>
                    <a:lumOff val="15000"/>
                  </a:schemeClr>
                </a:gs>
              </a:gsLst>
              <a:lin ang="5400000" scaled="1"/>
            </a:gradFill>
            <a:ln w="38100" cap="rnd">
              <a:solidFill>
                <a:schemeClr val="tx1">
                  <a:lumMod val="75000"/>
                  <a:lumOff val="25000"/>
                </a:schemeClr>
              </a:solidFill>
              <a:bevel/>
            </a:ln>
            <a:effectLst>
              <a:innerShdw blurRad="508000" dist="5461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7" name="타원 126"/>
            <p:cNvSpPr/>
            <p:nvPr/>
          </p:nvSpPr>
          <p:spPr>
            <a:xfrm rot="20100766">
              <a:off x="711528" y="5333273"/>
              <a:ext cx="177800" cy="1778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 w="57150">
              <a:solidFill>
                <a:schemeClr val="bg1">
                  <a:lumMod val="8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8" name="타원 127"/>
            <p:cNvSpPr/>
            <p:nvPr/>
          </p:nvSpPr>
          <p:spPr>
            <a:xfrm rot="20100766">
              <a:off x="774487" y="5681584"/>
              <a:ext cx="177800" cy="1778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 w="57150">
              <a:solidFill>
                <a:schemeClr val="bg1">
                  <a:lumMod val="8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9" name="타원 128"/>
            <p:cNvSpPr/>
            <p:nvPr/>
          </p:nvSpPr>
          <p:spPr>
            <a:xfrm rot="20100766">
              <a:off x="142426" y="5971251"/>
              <a:ext cx="177800" cy="1778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 w="57150">
              <a:solidFill>
                <a:schemeClr val="bg1">
                  <a:lumMod val="8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0" name="자유형 129"/>
            <p:cNvSpPr/>
            <p:nvPr/>
          </p:nvSpPr>
          <p:spPr>
            <a:xfrm rot="20100766">
              <a:off x="-350978" y="4280600"/>
              <a:ext cx="1128493" cy="1788040"/>
            </a:xfrm>
            <a:custGeom>
              <a:avLst/>
              <a:gdLst>
                <a:gd name="connsiteX0" fmla="*/ 1743075 w 2572272"/>
                <a:gd name="connsiteY0" fmla="*/ 992 h 1972920"/>
                <a:gd name="connsiteX1" fmla="*/ 2571750 w 2572272"/>
                <a:gd name="connsiteY1" fmla="*/ 48617 h 1972920"/>
                <a:gd name="connsiteX2" fmla="*/ 1638300 w 2572272"/>
                <a:gd name="connsiteY2" fmla="*/ 315317 h 1972920"/>
                <a:gd name="connsiteX3" fmla="*/ 2552700 w 2572272"/>
                <a:gd name="connsiteY3" fmla="*/ 658217 h 1972920"/>
                <a:gd name="connsiteX4" fmla="*/ 1571625 w 2572272"/>
                <a:gd name="connsiteY4" fmla="*/ 963017 h 1972920"/>
                <a:gd name="connsiteX5" fmla="*/ 2447925 w 2572272"/>
                <a:gd name="connsiteY5" fmla="*/ 1334492 h 1972920"/>
                <a:gd name="connsiteX6" fmla="*/ 1657350 w 2572272"/>
                <a:gd name="connsiteY6" fmla="*/ 1658342 h 1972920"/>
                <a:gd name="connsiteX7" fmla="*/ 1028700 w 2572272"/>
                <a:gd name="connsiteY7" fmla="*/ 1667867 h 1972920"/>
                <a:gd name="connsiteX8" fmla="*/ 695325 w 2572272"/>
                <a:gd name="connsiteY8" fmla="*/ 1972667 h 1972920"/>
                <a:gd name="connsiteX9" fmla="*/ 0 w 2572272"/>
                <a:gd name="connsiteY9" fmla="*/ 1610717 h 1972920"/>
                <a:gd name="connsiteX10" fmla="*/ 0 w 2572272"/>
                <a:gd name="connsiteY10" fmla="*/ 1610717 h 1972920"/>
                <a:gd name="connsiteX0" fmla="*/ 1743075 w 2572272"/>
                <a:gd name="connsiteY0" fmla="*/ 992 h 1972802"/>
                <a:gd name="connsiteX1" fmla="*/ 2571750 w 2572272"/>
                <a:gd name="connsiteY1" fmla="*/ 48617 h 1972802"/>
                <a:gd name="connsiteX2" fmla="*/ 1638300 w 2572272"/>
                <a:gd name="connsiteY2" fmla="*/ 315317 h 1972802"/>
                <a:gd name="connsiteX3" fmla="*/ 2552700 w 2572272"/>
                <a:gd name="connsiteY3" fmla="*/ 658217 h 1972802"/>
                <a:gd name="connsiteX4" fmla="*/ 1571625 w 2572272"/>
                <a:gd name="connsiteY4" fmla="*/ 963017 h 1972802"/>
                <a:gd name="connsiteX5" fmla="*/ 2447925 w 2572272"/>
                <a:gd name="connsiteY5" fmla="*/ 1334492 h 1972802"/>
                <a:gd name="connsiteX6" fmla="*/ 1657350 w 2572272"/>
                <a:gd name="connsiteY6" fmla="*/ 1658342 h 1972802"/>
                <a:gd name="connsiteX7" fmla="*/ 1403295 w 2572272"/>
                <a:gd name="connsiteY7" fmla="*/ 1653287 h 1972802"/>
                <a:gd name="connsiteX8" fmla="*/ 695325 w 2572272"/>
                <a:gd name="connsiteY8" fmla="*/ 1972667 h 1972802"/>
                <a:gd name="connsiteX9" fmla="*/ 0 w 2572272"/>
                <a:gd name="connsiteY9" fmla="*/ 1610717 h 1972802"/>
                <a:gd name="connsiteX10" fmla="*/ 0 w 2572272"/>
                <a:gd name="connsiteY10" fmla="*/ 1610717 h 1972802"/>
                <a:gd name="connsiteX0" fmla="*/ 1743075 w 2572272"/>
                <a:gd name="connsiteY0" fmla="*/ 992 h 1690158"/>
                <a:gd name="connsiteX1" fmla="*/ 2571750 w 2572272"/>
                <a:gd name="connsiteY1" fmla="*/ 48617 h 1690158"/>
                <a:gd name="connsiteX2" fmla="*/ 1638300 w 2572272"/>
                <a:gd name="connsiteY2" fmla="*/ 315317 h 1690158"/>
                <a:gd name="connsiteX3" fmla="*/ 2552700 w 2572272"/>
                <a:gd name="connsiteY3" fmla="*/ 658217 h 1690158"/>
                <a:gd name="connsiteX4" fmla="*/ 1571625 w 2572272"/>
                <a:gd name="connsiteY4" fmla="*/ 963017 h 1690158"/>
                <a:gd name="connsiteX5" fmla="*/ 2447925 w 2572272"/>
                <a:gd name="connsiteY5" fmla="*/ 1334492 h 1690158"/>
                <a:gd name="connsiteX6" fmla="*/ 1657350 w 2572272"/>
                <a:gd name="connsiteY6" fmla="*/ 1658342 h 1690158"/>
                <a:gd name="connsiteX7" fmla="*/ 1403295 w 2572272"/>
                <a:gd name="connsiteY7" fmla="*/ 1653287 h 1690158"/>
                <a:gd name="connsiteX8" fmla="*/ 1237230 w 2572272"/>
                <a:gd name="connsiteY8" fmla="*/ 1689277 h 1690158"/>
                <a:gd name="connsiteX9" fmla="*/ 0 w 2572272"/>
                <a:gd name="connsiteY9" fmla="*/ 1610717 h 1690158"/>
                <a:gd name="connsiteX10" fmla="*/ 0 w 2572272"/>
                <a:gd name="connsiteY10" fmla="*/ 1610717 h 1690158"/>
                <a:gd name="connsiteX0" fmla="*/ 1743075 w 2572272"/>
                <a:gd name="connsiteY0" fmla="*/ 992 h 1708470"/>
                <a:gd name="connsiteX1" fmla="*/ 2571750 w 2572272"/>
                <a:gd name="connsiteY1" fmla="*/ 48617 h 1708470"/>
                <a:gd name="connsiteX2" fmla="*/ 1638300 w 2572272"/>
                <a:gd name="connsiteY2" fmla="*/ 315317 h 1708470"/>
                <a:gd name="connsiteX3" fmla="*/ 2552700 w 2572272"/>
                <a:gd name="connsiteY3" fmla="*/ 658217 h 1708470"/>
                <a:gd name="connsiteX4" fmla="*/ 1571625 w 2572272"/>
                <a:gd name="connsiteY4" fmla="*/ 963017 h 1708470"/>
                <a:gd name="connsiteX5" fmla="*/ 2447925 w 2572272"/>
                <a:gd name="connsiteY5" fmla="*/ 1334492 h 1708470"/>
                <a:gd name="connsiteX6" fmla="*/ 1657350 w 2572272"/>
                <a:gd name="connsiteY6" fmla="*/ 1658342 h 1708470"/>
                <a:gd name="connsiteX7" fmla="*/ 1403295 w 2572272"/>
                <a:gd name="connsiteY7" fmla="*/ 1653287 h 1708470"/>
                <a:gd name="connsiteX8" fmla="*/ 1237230 w 2572272"/>
                <a:gd name="connsiteY8" fmla="*/ 1689277 h 1708470"/>
                <a:gd name="connsiteX9" fmla="*/ 0 w 2572272"/>
                <a:gd name="connsiteY9" fmla="*/ 1610717 h 1708470"/>
                <a:gd name="connsiteX10" fmla="*/ 1247000 w 2572272"/>
                <a:gd name="connsiteY10" fmla="*/ 1708470 h 1708470"/>
                <a:gd name="connsiteX0" fmla="*/ 1743075 w 2572272"/>
                <a:gd name="connsiteY0" fmla="*/ 992 h 1708470"/>
                <a:gd name="connsiteX1" fmla="*/ 2571750 w 2572272"/>
                <a:gd name="connsiteY1" fmla="*/ 48617 h 1708470"/>
                <a:gd name="connsiteX2" fmla="*/ 1638300 w 2572272"/>
                <a:gd name="connsiteY2" fmla="*/ 315317 h 1708470"/>
                <a:gd name="connsiteX3" fmla="*/ 2552700 w 2572272"/>
                <a:gd name="connsiteY3" fmla="*/ 658217 h 1708470"/>
                <a:gd name="connsiteX4" fmla="*/ 1571625 w 2572272"/>
                <a:gd name="connsiteY4" fmla="*/ 963017 h 1708470"/>
                <a:gd name="connsiteX5" fmla="*/ 2447925 w 2572272"/>
                <a:gd name="connsiteY5" fmla="*/ 1334492 h 1708470"/>
                <a:gd name="connsiteX6" fmla="*/ 1864765 w 2572272"/>
                <a:gd name="connsiteY6" fmla="*/ 1607884 h 1708470"/>
                <a:gd name="connsiteX7" fmla="*/ 1403295 w 2572272"/>
                <a:gd name="connsiteY7" fmla="*/ 1653287 h 1708470"/>
                <a:gd name="connsiteX8" fmla="*/ 1237230 w 2572272"/>
                <a:gd name="connsiteY8" fmla="*/ 1689277 h 1708470"/>
                <a:gd name="connsiteX9" fmla="*/ 0 w 2572272"/>
                <a:gd name="connsiteY9" fmla="*/ 1610717 h 1708470"/>
                <a:gd name="connsiteX10" fmla="*/ 1247000 w 2572272"/>
                <a:gd name="connsiteY10" fmla="*/ 1708470 h 1708470"/>
                <a:gd name="connsiteX0" fmla="*/ 1743075 w 2572272"/>
                <a:gd name="connsiteY0" fmla="*/ 992 h 1708470"/>
                <a:gd name="connsiteX1" fmla="*/ 2571750 w 2572272"/>
                <a:gd name="connsiteY1" fmla="*/ 48617 h 1708470"/>
                <a:gd name="connsiteX2" fmla="*/ 1638300 w 2572272"/>
                <a:gd name="connsiteY2" fmla="*/ 315317 h 1708470"/>
                <a:gd name="connsiteX3" fmla="*/ 2552700 w 2572272"/>
                <a:gd name="connsiteY3" fmla="*/ 658217 h 1708470"/>
                <a:gd name="connsiteX4" fmla="*/ 1571625 w 2572272"/>
                <a:gd name="connsiteY4" fmla="*/ 963017 h 1708470"/>
                <a:gd name="connsiteX5" fmla="*/ 2447925 w 2572272"/>
                <a:gd name="connsiteY5" fmla="*/ 1334492 h 1708470"/>
                <a:gd name="connsiteX6" fmla="*/ 1864765 w 2572272"/>
                <a:gd name="connsiteY6" fmla="*/ 1607884 h 1708470"/>
                <a:gd name="connsiteX7" fmla="*/ 1653625 w 2572272"/>
                <a:gd name="connsiteY7" fmla="*/ 1691137 h 1708470"/>
                <a:gd name="connsiteX8" fmla="*/ 1237230 w 2572272"/>
                <a:gd name="connsiteY8" fmla="*/ 1689277 h 1708470"/>
                <a:gd name="connsiteX9" fmla="*/ 0 w 2572272"/>
                <a:gd name="connsiteY9" fmla="*/ 1610717 h 1708470"/>
                <a:gd name="connsiteX10" fmla="*/ 1247000 w 2572272"/>
                <a:gd name="connsiteY10" fmla="*/ 1708470 h 1708470"/>
                <a:gd name="connsiteX0" fmla="*/ 1743075 w 2572272"/>
                <a:gd name="connsiteY0" fmla="*/ 992 h 1727007"/>
                <a:gd name="connsiteX1" fmla="*/ 2571750 w 2572272"/>
                <a:gd name="connsiteY1" fmla="*/ 48617 h 1727007"/>
                <a:gd name="connsiteX2" fmla="*/ 1638300 w 2572272"/>
                <a:gd name="connsiteY2" fmla="*/ 315317 h 1727007"/>
                <a:gd name="connsiteX3" fmla="*/ 2552700 w 2572272"/>
                <a:gd name="connsiteY3" fmla="*/ 658217 h 1727007"/>
                <a:gd name="connsiteX4" fmla="*/ 1571625 w 2572272"/>
                <a:gd name="connsiteY4" fmla="*/ 963017 h 1727007"/>
                <a:gd name="connsiteX5" fmla="*/ 2447925 w 2572272"/>
                <a:gd name="connsiteY5" fmla="*/ 1334492 h 1727007"/>
                <a:gd name="connsiteX6" fmla="*/ 1864765 w 2572272"/>
                <a:gd name="connsiteY6" fmla="*/ 1607884 h 1727007"/>
                <a:gd name="connsiteX7" fmla="*/ 1653625 w 2572272"/>
                <a:gd name="connsiteY7" fmla="*/ 1691137 h 1727007"/>
                <a:gd name="connsiteX8" fmla="*/ 1547115 w 2572272"/>
                <a:gd name="connsiteY8" fmla="*/ 1723354 h 1727007"/>
                <a:gd name="connsiteX9" fmla="*/ 0 w 2572272"/>
                <a:gd name="connsiteY9" fmla="*/ 1610717 h 1727007"/>
                <a:gd name="connsiteX10" fmla="*/ 1247000 w 2572272"/>
                <a:gd name="connsiteY10" fmla="*/ 1708470 h 1727007"/>
                <a:gd name="connsiteX0" fmla="*/ 1915117 w 2744314"/>
                <a:gd name="connsiteY0" fmla="*/ 992 h 1727007"/>
                <a:gd name="connsiteX1" fmla="*/ 2743792 w 2744314"/>
                <a:gd name="connsiteY1" fmla="*/ 48617 h 1727007"/>
                <a:gd name="connsiteX2" fmla="*/ 1810342 w 2744314"/>
                <a:gd name="connsiteY2" fmla="*/ 315317 h 1727007"/>
                <a:gd name="connsiteX3" fmla="*/ 2724742 w 2744314"/>
                <a:gd name="connsiteY3" fmla="*/ 658217 h 1727007"/>
                <a:gd name="connsiteX4" fmla="*/ 1743667 w 2744314"/>
                <a:gd name="connsiteY4" fmla="*/ 963017 h 1727007"/>
                <a:gd name="connsiteX5" fmla="*/ 2619967 w 2744314"/>
                <a:gd name="connsiteY5" fmla="*/ 1334492 h 1727007"/>
                <a:gd name="connsiteX6" fmla="*/ 2036807 w 2744314"/>
                <a:gd name="connsiteY6" fmla="*/ 1607884 h 1727007"/>
                <a:gd name="connsiteX7" fmla="*/ 1825667 w 2744314"/>
                <a:gd name="connsiteY7" fmla="*/ 1691137 h 1727007"/>
                <a:gd name="connsiteX8" fmla="*/ 1719157 w 2744314"/>
                <a:gd name="connsiteY8" fmla="*/ 1723354 h 1727007"/>
                <a:gd name="connsiteX9" fmla="*/ 172042 w 2744314"/>
                <a:gd name="connsiteY9" fmla="*/ 1610717 h 1727007"/>
                <a:gd name="connsiteX10" fmla="*/ 0 w 2744314"/>
                <a:gd name="connsiteY10" fmla="*/ 1630370 h 1727007"/>
                <a:gd name="connsiteX0" fmla="*/ 1915117 w 2744314"/>
                <a:gd name="connsiteY0" fmla="*/ 992 h 1810482"/>
                <a:gd name="connsiteX1" fmla="*/ 2743792 w 2744314"/>
                <a:gd name="connsiteY1" fmla="*/ 48617 h 1810482"/>
                <a:gd name="connsiteX2" fmla="*/ 1810342 w 2744314"/>
                <a:gd name="connsiteY2" fmla="*/ 315317 h 1810482"/>
                <a:gd name="connsiteX3" fmla="*/ 2724742 w 2744314"/>
                <a:gd name="connsiteY3" fmla="*/ 658217 h 1810482"/>
                <a:gd name="connsiteX4" fmla="*/ 1743667 w 2744314"/>
                <a:gd name="connsiteY4" fmla="*/ 963017 h 1810482"/>
                <a:gd name="connsiteX5" fmla="*/ 2619967 w 2744314"/>
                <a:gd name="connsiteY5" fmla="*/ 1334492 h 1810482"/>
                <a:gd name="connsiteX6" fmla="*/ 2036807 w 2744314"/>
                <a:gd name="connsiteY6" fmla="*/ 1607884 h 1810482"/>
                <a:gd name="connsiteX7" fmla="*/ 1825667 w 2744314"/>
                <a:gd name="connsiteY7" fmla="*/ 1691137 h 1810482"/>
                <a:gd name="connsiteX8" fmla="*/ 1719157 w 2744314"/>
                <a:gd name="connsiteY8" fmla="*/ 1723354 h 1810482"/>
                <a:gd name="connsiteX9" fmla="*/ 1660487 w 2744314"/>
                <a:gd name="connsiteY9" fmla="*/ 1810482 h 1810482"/>
                <a:gd name="connsiteX10" fmla="*/ 0 w 2744314"/>
                <a:gd name="connsiteY10" fmla="*/ 1630370 h 1810482"/>
                <a:gd name="connsiteX0" fmla="*/ 423611 w 1252808"/>
                <a:gd name="connsiteY0" fmla="*/ 992 h 1810482"/>
                <a:gd name="connsiteX1" fmla="*/ 1252286 w 1252808"/>
                <a:gd name="connsiteY1" fmla="*/ 48617 h 1810482"/>
                <a:gd name="connsiteX2" fmla="*/ 318836 w 1252808"/>
                <a:gd name="connsiteY2" fmla="*/ 315317 h 1810482"/>
                <a:gd name="connsiteX3" fmla="*/ 1233236 w 1252808"/>
                <a:gd name="connsiteY3" fmla="*/ 658217 h 1810482"/>
                <a:gd name="connsiteX4" fmla="*/ 252161 w 1252808"/>
                <a:gd name="connsiteY4" fmla="*/ 963017 h 1810482"/>
                <a:gd name="connsiteX5" fmla="*/ 1128461 w 1252808"/>
                <a:gd name="connsiteY5" fmla="*/ 1334492 h 1810482"/>
                <a:gd name="connsiteX6" fmla="*/ 545301 w 1252808"/>
                <a:gd name="connsiteY6" fmla="*/ 1607884 h 1810482"/>
                <a:gd name="connsiteX7" fmla="*/ 334161 w 1252808"/>
                <a:gd name="connsiteY7" fmla="*/ 1691137 h 1810482"/>
                <a:gd name="connsiteX8" fmla="*/ 227651 w 1252808"/>
                <a:gd name="connsiteY8" fmla="*/ 1723354 h 1810482"/>
                <a:gd name="connsiteX9" fmla="*/ 168981 w 1252808"/>
                <a:gd name="connsiteY9" fmla="*/ 1810482 h 1810482"/>
                <a:gd name="connsiteX10" fmla="*/ 0 w 1252808"/>
                <a:gd name="connsiteY10" fmla="*/ 1631900 h 1810482"/>
                <a:gd name="connsiteX0" fmla="*/ 423611 w 1252808"/>
                <a:gd name="connsiteY0" fmla="*/ 992 h 1813276"/>
                <a:gd name="connsiteX1" fmla="*/ 1252286 w 1252808"/>
                <a:gd name="connsiteY1" fmla="*/ 48617 h 1813276"/>
                <a:gd name="connsiteX2" fmla="*/ 318836 w 1252808"/>
                <a:gd name="connsiteY2" fmla="*/ 315317 h 1813276"/>
                <a:gd name="connsiteX3" fmla="*/ 1233236 w 1252808"/>
                <a:gd name="connsiteY3" fmla="*/ 658217 h 1813276"/>
                <a:gd name="connsiteX4" fmla="*/ 252161 w 1252808"/>
                <a:gd name="connsiteY4" fmla="*/ 963017 h 1813276"/>
                <a:gd name="connsiteX5" fmla="*/ 1128461 w 1252808"/>
                <a:gd name="connsiteY5" fmla="*/ 1334492 h 1813276"/>
                <a:gd name="connsiteX6" fmla="*/ 545301 w 1252808"/>
                <a:gd name="connsiteY6" fmla="*/ 1607884 h 1813276"/>
                <a:gd name="connsiteX7" fmla="*/ 334161 w 1252808"/>
                <a:gd name="connsiteY7" fmla="*/ 1691137 h 1813276"/>
                <a:gd name="connsiteX8" fmla="*/ 227651 w 1252808"/>
                <a:gd name="connsiteY8" fmla="*/ 1723354 h 1813276"/>
                <a:gd name="connsiteX9" fmla="*/ 168981 w 1252808"/>
                <a:gd name="connsiteY9" fmla="*/ 1810482 h 1813276"/>
                <a:gd name="connsiteX10" fmla="*/ 0 w 1252808"/>
                <a:gd name="connsiteY10" fmla="*/ 1631900 h 1813276"/>
                <a:gd name="connsiteX0" fmla="*/ 423611 w 1252808"/>
                <a:gd name="connsiteY0" fmla="*/ 992 h 1813276"/>
                <a:gd name="connsiteX1" fmla="*/ 1252286 w 1252808"/>
                <a:gd name="connsiteY1" fmla="*/ 48617 h 1813276"/>
                <a:gd name="connsiteX2" fmla="*/ 318836 w 1252808"/>
                <a:gd name="connsiteY2" fmla="*/ 315317 h 1813276"/>
                <a:gd name="connsiteX3" fmla="*/ 1233236 w 1252808"/>
                <a:gd name="connsiteY3" fmla="*/ 658217 h 1813276"/>
                <a:gd name="connsiteX4" fmla="*/ 252161 w 1252808"/>
                <a:gd name="connsiteY4" fmla="*/ 963017 h 1813276"/>
                <a:gd name="connsiteX5" fmla="*/ 1128461 w 1252808"/>
                <a:gd name="connsiteY5" fmla="*/ 1334492 h 1813276"/>
                <a:gd name="connsiteX6" fmla="*/ 545301 w 1252808"/>
                <a:gd name="connsiteY6" fmla="*/ 1607884 h 1813276"/>
                <a:gd name="connsiteX7" fmla="*/ 380471 w 1252808"/>
                <a:gd name="connsiteY7" fmla="*/ 1670685 h 1813276"/>
                <a:gd name="connsiteX8" fmla="*/ 227651 w 1252808"/>
                <a:gd name="connsiteY8" fmla="*/ 1723354 h 1813276"/>
                <a:gd name="connsiteX9" fmla="*/ 168981 w 1252808"/>
                <a:gd name="connsiteY9" fmla="*/ 1810482 h 1813276"/>
                <a:gd name="connsiteX10" fmla="*/ 0 w 1252808"/>
                <a:gd name="connsiteY10" fmla="*/ 1631900 h 1813276"/>
                <a:gd name="connsiteX0" fmla="*/ 875028 w 1292187"/>
                <a:gd name="connsiteY0" fmla="*/ 421 h 1823009"/>
                <a:gd name="connsiteX1" fmla="*/ 1252286 w 1292187"/>
                <a:gd name="connsiteY1" fmla="*/ 58350 h 1823009"/>
                <a:gd name="connsiteX2" fmla="*/ 318836 w 1292187"/>
                <a:gd name="connsiteY2" fmla="*/ 325050 h 1823009"/>
                <a:gd name="connsiteX3" fmla="*/ 1233236 w 1292187"/>
                <a:gd name="connsiteY3" fmla="*/ 667950 h 1823009"/>
                <a:gd name="connsiteX4" fmla="*/ 252161 w 1292187"/>
                <a:gd name="connsiteY4" fmla="*/ 972750 h 1823009"/>
                <a:gd name="connsiteX5" fmla="*/ 1128461 w 1292187"/>
                <a:gd name="connsiteY5" fmla="*/ 1344225 h 1823009"/>
                <a:gd name="connsiteX6" fmla="*/ 545301 w 1292187"/>
                <a:gd name="connsiteY6" fmla="*/ 1617617 h 1823009"/>
                <a:gd name="connsiteX7" fmla="*/ 380471 w 1292187"/>
                <a:gd name="connsiteY7" fmla="*/ 1680418 h 1823009"/>
                <a:gd name="connsiteX8" fmla="*/ 227651 w 1292187"/>
                <a:gd name="connsiteY8" fmla="*/ 1733087 h 1823009"/>
                <a:gd name="connsiteX9" fmla="*/ 168981 w 1292187"/>
                <a:gd name="connsiteY9" fmla="*/ 1820215 h 1823009"/>
                <a:gd name="connsiteX10" fmla="*/ 0 w 1292187"/>
                <a:gd name="connsiteY10" fmla="*/ 1641633 h 1823009"/>
                <a:gd name="connsiteX0" fmla="*/ 875028 w 1264576"/>
                <a:gd name="connsiteY0" fmla="*/ 643 h 1823231"/>
                <a:gd name="connsiteX1" fmla="*/ 1252286 w 1264576"/>
                <a:gd name="connsiteY1" fmla="*/ 58572 h 1823231"/>
                <a:gd name="connsiteX2" fmla="*/ 709565 w 1264576"/>
                <a:gd name="connsiteY2" fmla="*/ 354991 h 1823231"/>
                <a:gd name="connsiteX3" fmla="*/ 1233236 w 1264576"/>
                <a:gd name="connsiteY3" fmla="*/ 668172 h 1823231"/>
                <a:gd name="connsiteX4" fmla="*/ 252161 w 1264576"/>
                <a:gd name="connsiteY4" fmla="*/ 972972 h 1823231"/>
                <a:gd name="connsiteX5" fmla="*/ 1128461 w 1264576"/>
                <a:gd name="connsiteY5" fmla="*/ 1344447 h 1823231"/>
                <a:gd name="connsiteX6" fmla="*/ 545301 w 1264576"/>
                <a:gd name="connsiteY6" fmla="*/ 1617839 h 1823231"/>
                <a:gd name="connsiteX7" fmla="*/ 380471 w 1264576"/>
                <a:gd name="connsiteY7" fmla="*/ 1680640 h 1823231"/>
                <a:gd name="connsiteX8" fmla="*/ 227651 w 1264576"/>
                <a:gd name="connsiteY8" fmla="*/ 1733309 h 1823231"/>
                <a:gd name="connsiteX9" fmla="*/ 168981 w 1264576"/>
                <a:gd name="connsiteY9" fmla="*/ 1820437 h 1823231"/>
                <a:gd name="connsiteX10" fmla="*/ 0 w 1264576"/>
                <a:gd name="connsiteY10" fmla="*/ 1641855 h 1823231"/>
                <a:gd name="connsiteX0" fmla="*/ 875028 w 1264576"/>
                <a:gd name="connsiteY0" fmla="*/ 643 h 1823231"/>
                <a:gd name="connsiteX1" fmla="*/ 1252286 w 1264576"/>
                <a:gd name="connsiteY1" fmla="*/ 58572 h 1823231"/>
                <a:gd name="connsiteX2" fmla="*/ 709565 w 1264576"/>
                <a:gd name="connsiteY2" fmla="*/ 354991 h 1823231"/>
                <a:gd name="connsiteX3" fmla="*/ 1233236 w 1264576"/>
                <a:gd name="connsiteY3" fmla="*/ 668172 h 1823231"/>
                <a:gd name="connsiteX4" fmla="*/ 453875 w 1264576"/>
                <a:gd name="connsiteY4" fmla="*/ 1024944 h 1823231"/>
                <a:gd name="connsiteX5" fmla="*/ 1128461 w 1264576"/>
                <a:gd name="connsiteY5" fmla="*/ 1344447 h 1823231"/>
                <a:gd name="connsiteX6" fmla="*/ 545301 w 1264576"/>
                <a:gd name="connsiteY6" fmla="*/ 1617839 h 1823231"/>
                <a:gd name="connsiteX7" fmla="*/ 380471 w 1264576"/>
                <a:gd name="connsiteY7" fmla="*/ 1680640 h 1823231"/>
                <a:gd name="connsiteX8" fmla="*/ 227651 w 1264576"/>
                <a:gd name="connsiteY8" fmla="*/ 1733309 h 1823231"/>
                <a:gd name="connsiteX9" fmla="*/ 168981 w 1264576"/>
                <a:gd name="connsiteY9" fmla="*/ 1820437 h 1823231"/>
                <a:gd name="connsiteX10" fmla="*/ 0 w 1264576"/>
                <a:gd name="connsiteY10" fmla="*/ 1641855 h 1823231"/>
                <a:gd name="connsiteX0" fmla="*/ 777281 w 1166829"/>
                <a:gd name="connsiteY0" fmla="*/ 643 h 1823067"/>
                <a:gd name="connsiteX1" fmla="*/ 1154539 w 1166829"/>
                <a:gd name="connsiteY1" fmla="*/ 58572 h 1823067"/>
                <a:gd name="connsiteX2" fmla="*/ 611818 w 1166829"/>
                <a:gd name="connsiteY2" fmla="*/ 354991 h 1823067"/>
                <a:gd name="connsiteX3" fmla="*/ 1135489 w 1166829"/>
                <a:gd name="connsiteY3" fmla="*/ 668172 h 1823067"/>
                <a:gd name="connsiteX4" fmla="*/ 356128 w 1166829"/>
                <a:gd name="connsiteY4" fmla="*/ 1024944 h 1823067"/>
                <a:gd name="connsiteX5" fmla="*/ 1030714 w 1166829"/>
                <a:gd name="connsiteY5" fmla="*/ 1344447 h 1823067"/>
                <a:gd name="connsiteX6" fmla="*/ 447554 w 1166829"/>
                <a:gd name="connsiteY6" fmla="*/ 1617839 h 1823067"/>
                <a:gd name="connsiteX7" fmla="*/ 282724 w 1166829"/>
                <a:gd name="connsiteY7" fmla="*/ 1680640 h 1823067"/>
                <a:gd name="connsiteX8" fmla="*/ 129904 w 1166829"/>
                <a:gd name="connsiteY8" fmla="*/ 1733309 h 1823067"/>
                <a:gd name="connsiteX9" fmla="*/ 71234 w 1166829"/>
                <a:gd name="connsiteY9" fmla="*/ 1820437 h 1823067"/>
                <a:gd name="connsiteX10" fmla="*/ 38336 w 1166829"/>
                <a:gd name="connsiteY10" fmla="*/ 1631715 h 1823067"/>
                <a:gd name="connsiteX0" fmla="*/ 777281 w 1166829"/>
                <a:gd name="connsiteY0" fmla="*/ 643 h 1823067"/>
                <a:gd name="connsiteX1" fmla="*/ 1154539 w 1166829"/>
                <a:gd name="connsiteY1" fmla="*/ 58572 h 1823067"/>
                <a:gd name="connsiteX2" fmla="*/ 611818 w 1166829"/>
                <a:gd name="connsiteY2" fmla="*/ 354991 h 1823067"/>
                <a:gd name="connsiteX3" fmla="*/ 1135489 w 1166829"/>
                <a:gd name="connsiteY3" fmla="*/ 668172 h 1823067"/>
                <a:gd name="connsiteX4" fmla="*/ 356128 w 1166829"/>
                <a:gd name="connsiteY4" fmla="*/ 1024944 h 1823067"/>
                <a:gd name="connsiteX5" fmla="*/ 1030714 w 1166829"/>
                <a:gd name="connsiteY5" fmla="*/ 1344447 h 1823067"/>
                <a:gd name="connsiteX6" fmla="*/ 447554 w 1166829"/>
                <a:gd name="connsiteY6" fmla="*/ 1617839 h 1823067"/>
                <a:gd name="connsiteX7" fmla="*/ 341691 w 1166829"/>
                <a:gd name="connsiteY7" fmla="*/ 1655579 h 1823067"/>
                <a:gd name="connsiteX8" fmla="*/ 129904 w 1166829"/>
                <a:gd name="connsiteY8" fmla="*/ 1733309 h 1823067"/>
                <a:gd name="connsiteX9" fmla="*/ 71234 w 1166829"/>
                <a:gd name="connsiteY9" fmla="*/ 1820437 h 1823067"/>
                <a:gd name="connsiteX10" fmla="*/ 38336 w 1166829"/>
                <a:gd name="connsiteY10" fmla="*/ 1631715 h 1823067"/>
                <a:gd name="connsiteX0" fmla="*/ 777281 w 1166829"/>
                <a:gd name="connsiteY0" fmla="*/ 643 h 1823067"/>
                <a:gd name="connsiteX1" fmla="*/ 1154539 w 1166829"/>
                <a:gd name="connsiteY1" fmla="*/ 58572 h 1823067"/>
                <a:gd name="connsiteX2" fmla="*/ 611818 w 1166829"/>
                <a:gd name="connsiteY2" fmla="*/ 354991 h 1823067"/>
                <a:gd name="connsiteX3" fmla="*/ 1135489 w 1166829"/>
                <a:gd name="connsiteY3" fmla="*/ 668172 h 1823067"/>
                <a:gd name="connsiteX4" fmla="*/ 356128 w 1166829"/>
                <a:gd name="connsiteY4" fmla="*/ 1024944 h 1823067"/>
                <a:gd name="connsiteX5" fmla="*/ 1030714 w 1166829"/>
                <a:gd name="connsiteY5" fmla="*/ 1344447 h 1823067"/>
                <a:gd name="connsiteX6" fmla="*/ 630786 w 1166829"/>
                <a:gd name="connsiteY6" fmla="*/ 1540349 h 1823067"/>
                <a:gd name="connsiteX7" fmla="*/ 341691 w 1166829"/>
                <a:gd name="connsiteY7" fmla="*/ 1655579 h 1823067"/>
                <a:gd name="connsiteX8" fmla="*/ 129904 w 1166829"/>
                <a:gd name="connsiteY8" fmla="*/ 1733309 h 1823067"/>
                <a:gd name="connsiteX9" fmla="*/ 71234 w 1166829"/>
                <a:gd name="connsiteY9" fmla="*/ 1820437 h 1823067"/>
                <a:gd name="connsiteX10" fmla="*/ 38336 w 1166829"/>
                <a:gd name="connsiteY10" fmla="*/ 1631715 h 1823067"/>
                <a:gd name="connsiteX0" fmla="*/ 777281 w 1166829"/>
                <a:gd name="connsiteY0" fmla="*/ 643 h 1823067"/>
                <a:gd name="connsiteX1" fmla="*/ 1154539 w 1166829"/>
                <a:gd name="connsiteY1" fmla="*/ 58572 h 1823067"/>
                <a:gd name="connsiteX2" fmla="*/ 611818 w 1166829"/>
                <a:gd name="connsiteY2" fmla="*/ 354991 h 1823067"/>
                <a:gd name="connsiteX3" fmla="*/ 1135489 w 1166829"/>
                <a:gd name="connsiteY3" fmla="*/ 668172 h 1823067"/>
                <a:gd name="connsiteX4" fmla="*/ 356128 w 1166829"/>
                <a:gd name="connsiteY4" fmla="*/ 1024944 h 1823067"/>
                <a:gd name="connsiteX5" fmla="*/ 1030714 w 1166829"/>
                <a:gd name="connsiteY5" fmla="*/ 1344447 h 1823067"/>
                <a:gd name="connsiteX6" fmla="*/ 630786 w 1166829"/>
                <a:gd name="connsiteY6" fmla="*/ 1540349 h 1823067"/>
                <a:gd name="connsiteX7" fmla="*/ 417633 w 1166829"/>
                <a:gd name="connsiteY7" fmla="*/ 1627920 h 1823067"/>
                <a:gd name="connsiteX8" fmla="*/ 129904 w 1166829"/>
                <a:gd name="connsiteY8" fmla="*/ 1733309 h 1823067"/>
                <a:gd name="connsiteX9" fmla="*/ 71234 w 1166829"/>
                <a:gd name="connsiteY9" fmla="*/ 1820437 h 1823067"/>
                <a:gd name="connsiteX10" fmla="*/ 38336 w 1166829"/>
                <a:gd name="connsiteY10" fmla="*/ 1631715 h 1823067"/>
                <a:gd name="connsiteX0" fmla="*/ 777281 w 1166829"/>
                <a:gd name="connsiteY0" fmla="*/ 643 h 1823067"/>
                <a:gd name="connsiteX1" fmla="*/ 1154539 w 1166829"/>
                <a:gd name="connsiteY1" fmla="*/ 58572 h 1823067"/>
                <a:gd name="connsiteX2" fmla="*/ 611818 w 1166829"/>
                <a:gd name="connsiteY2" fmla="*/ 354991 h 1823067"/>
                <a:gd name="connsiteX3" fmla="*/ 1135489 w 1166829"/>
                <a:gd name="connsiteY3" fmla="*/ 668172 h 1823067"/>
                <a:gd name="connsiteX4" fmla="*/ 356128 w 1166829"/>
                <a:gd name="connsiteY4" fmla="*/ 1024944 h 1823067"/>
                <a:gd name="connsiteX5" fmla="*/ 1030714 w 1166829"/>
                <a:gd name="connsiteY5" fmla="*/ 1344447 h 1823067"/>
                <a:gd name="connsiteX6" fmla="*/ 630786 w 1166829"/>
                <a:gd name="connsiteY6" fmla="*/ 1540349 h 1823067"/>
                <a:gd name="connsiteX7" fmla="*/ 417633 w 1166829"/>
                <a:gd name="connsiteY7" fmla="*/ 1627920 h 1823067"/>
                <a:gd name="connsiteX8" fmla="*/ 236064 w 1166829"/>
                <a:gd name="connsiteY8" fmla="*/ 1719732 h 1823067"/>
                <a:gd name="connsiteX9" fmla="*/ 71234 w 1166829"/>
                <a:gd name="connsiteY9" fmla="*/ 1820437 h 1823067"/>
                <a:gd name="connsiteX10" fmla="*/ 38336 w 1166829"/>
                <a:gd name="connsiteY10" fmla="*/ 1631715 h 1823067"/>
                <a:gd name="connsiteX0" fmla="*/ 738945 w 1128493"/>
                <a:gd name="connsiteY0" fmla="*/ 643 h 1788040"/>
                <a:gd name="connsiteX1" fmla="*/ 1116203 w 1128493"/>
                <a:gd name="connsiteY1" fmla="*/ 58572 h 1788040"/>
                <a:gd name="connsiteX2" fmla="*/ 573482 w 1128493"/>
                <a:gd name="connsiteY2" fmla="*/ 354991 h 1788040"/>
                <a:gd name="connsiteX3" fmla="*/ 1097153 w 1128493"/>
                <a:gd name="connsiteY3" fmla="*/ 668172 h 1788040"/>
                <a:gd name="connsiteX4" fmla="*/ 317792 w 1128493"/>
                <a:gd name="connsiteY4" fmla="*/ 1024944 h 1788040"/>
                <a:gd name="connsiteX5" fmla="*/ 992378 w 1128493"/>
                <a:gd name="connsiteY5" fmla="*/ 1344447 h 1788040"/>
                <a:gd name="connsiteX6" fmla="*/ 592450 w 1128493"/>
                <a:gd name="connsiteY6" fmla="*/ 1540349 h 1788040"/>
                <a:gd name="connsiteX7" fmla="*/ 379297 w 1128493"/>
                <a:gd name="connsiteY7" fmla="*/ 1627920 h 1788040"/>
                <a:gd name="connsiteX8" fmla="*/ 197728 w 1128493"/>
                <a:gd name="connsiteY8" fmla="*/ 1719732 h 1788040"/>
                <a:gd name="connsiteX9" fmla="*/ 91573 w 1128493"/>
                <a:gd name="connsiteY9" fmla="*/ 1784730 h 1788040"/>
                <a:gd name="connsiteX10" fmla="*/ 0 w 1128493"/>
                <a:gd name="connsiteY10" fmla="*/ 1631715 h 1788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28493" h="1788040">
                  <a:moveTo>
                    <a:pt x="738945" y="643"/>
                  </a:moveTo>
                  <a:cubicBezTo>
                    <a:pt x="1162013" y="-1738"/>
                    <a:pt x="1143780" y="-486"/>
                    <a:pt x="1116203" y="58572"/>
                  </a:cubicBezTo>
                  <a:cubicBezTo>
                    <a:pt x="1088626" y="117630"/>
                    <a:pt x="576657" y="253391"/>
                    <a:pt x="573482" y="354991"/>
                  </a:cubicBezTo>
                  <a:cubicBezTo>
                    <a:pt x="570307" y="456591"/>
                    <a:pt x="1139768" y="556513"/>
                    <a:pt x="1097153" y="668172"/>
                  </a:cubicBezTo>
                  <a:cubicBezTo>
                    <a:pt x="1054538" y="779831"/>
                    <a:pt x="335254" y="912232"/>
                    <a:pt x="317792" y="1024944"/>
                  </a:cubicBezTo>
                  <a:cubicBezTo>
                    <a:pt x="300329" y="1137657"/>
                    <a:pt x="946602" y="1258546"/>
                    <a:pt x="992378" y="1344447"/>
                  </a:cubicBezTo>
                  <a:cubicBezTo>
                    <a:pt x="1038154" y="1430348"/>
                    <a:pt x="694630" y="1493104"/>
                    <a:pt x="592450" y="1540349"/>
                  </a:cubicBezTo>
                  <a:cubicBezTo>
                    <a:pt x="490270" y="1587594"/>
                    <a:pt x="445084" y="1598023"/>
                    <a:pt x="379297" y="1627920"/>
                  </a:cubicBezTo>
                  <a:cubicBezTo>
                    <a:pt x="313510" y="1657817"/>
                    <a:pt x="245682" y="1693597"/>
                    <a:pt x="197728" y="1719732"/>
                  </a:cubicBezTo>
                  <a:cubicBezTo>
                    <a:pt x="149774" y="1745867"/>
                    <a:pt x="91573" y="1784730"/>
                    <a:pt x="91573" y="1784730"/>
                  </a:cubicBezTo>
                  <a:cubicBezTo>
                    <a:pt x="-77495" y="1809274"/>
                    <a:pt x="56327" y="1691242"/>
                    <a:pt x="0" y="1631715"/>
                  </a:cubicBezTo>
                </a:path>
              </a:pathLst>
            </a:custGeom>
            <a:noFill/>
            <a:ln w="76200" cap="rnd">
              <a:solidFill>
                <a:schemeClr val="bg1">
                  <a:lumMod val="95000"/>
                </a:schemeClr>
              </a:solidFill>
              <a:bevel/>
            </a:ln>
            <a:effectLst>
              <a:outerShdw blurRad="2032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1" name="자유형 130"/>
            <p:cNvSpPr/>
            <p:nvPr/>
          </p:nvSpPr>
          <p:spPr>
            <a:xfrm rot="20100766">
              <a:off x="-261566" y="4014983"/>
              <a:ext cx="2750476" cy="1602960"/>
            </a:xfrm>
            <a:custGeom>
              <a:avLst/>
              <a:gdLst>
                <a:gd name="connsiteX0" fmla="*/ 127960 w 2750510"/>
                <a:gd name="connsiteY0" fmla="*/ 0 h 1751894"/>
                <a:gd name="connsiteX1" fmla="*/ 972510 w 2750510"/>
                <a:gd name="connsiteY1" fmla="*/ 355600 h 1751894"/>
                <a:gd name="connsiteX2" fmla="*/ 960 w 2750510"/>
                <a:gd name="connsiteY2" fmla="*/ 622300 h 1751894"/>
                <a:gd name="connsiteX3" fmla="*/ 883610 w 2750510"/>
                <a:gd name="connsiteY3" fmla="*/ 1016000 h 1751894"/>
                <a:gd name="connsiteX4" fmla="*/ 960 w 2750510"/>
                <a:gd name="connsiteY4" fmla="*/ 1289050 h 1751894"/>
                <a:gd name="connsiteX5" fmla="*/ 731210 w 2750510"/>
                <a:gd name="connsiteY5" fmla="*/ 1676400 h 1751894"/>
                <a:gd name="connsiteX6" fmla="*/ 1626560 w 2750510"/>
                <a:gd name="connsiteY6" fmla="*/ 1708150 h 1751894"/>
                <a:gd name="connsiteX7" fmla="*/ 2128210 w 2750510"/>
                <a:gd name="connsiteY7" fmla="*/ 1193800 h 1751894"/>
                <a:gd name="connsiteX8" fmla="*/ 2452060 w 2750510"/>
                <a:gd name="connsiteY8" fmla="*/ 774700 h 1751894"/>
                <a:gd name="connsiteX9" fmla="*/ 2750510 w 2750510"/>
                <a:gd name="connsiteY9" fmla="*/ 1365250 h 1751894"/>
                <a:gd name="connsiteX0" fmla="*/ 127960 w 2750510"/>
                <a:gd name="connsiteY0" fmla="*/ 0 h 1738142"/>
                <a:gd name="connsiteX1" fmla="*/ 972510 w 2750510"/>
                <a:gd name="connsiteY1" fmla="*/ 355600 h 1738142"/>
                <a:gd name="connsiteX2" fmla="*/ 960 w 2750510"/>
                <a:gd name="connsiteY2" fmla="*/ 622300 h 1738142"/>
                <a:gd name="connsiteX3" fmla="*/ 883610 w 2750510"/>
                <a:gd name="connsiteY3" fmla="*/ 1016000 h 1738142"/>
                <a:gd name="connsiteX4" fmla="*/ 960 w 2750510"/>
                <a:gd name="connsiteY4" fmla="*/ 1289050 h 1738142"/>
                <a:gd name="connsiteX5" fmla="*/ 731210 w 2750510"/>
                <a:gd name="connsiteY5" fmla="*/ 1676400 h 1738142"/>
                <a:gd name="connsiteX6" fmla="*/ 1626560 w 2750510"/>
                <a:gd name="connsiteY6" fmla="*/ 1708150 h 1738142"/>
                <a:gd name="connsiteX7" fmla="*/ 1778960 w 2750510"/>
                <a:gd name="connsiteY7" fmla="*/ 1384300 h 1738142"/>
                <a:gd name="connsiteX8" fmla="*/ 2452060 w 2750510"/>
                <a:gd name="connsiteY8" fmla="*/ 774700 h 1738142"/>
                <a:gd name="connsiteX9" fmla="*/ 2750510 w 2750510"/>
                <a:gd name="connsiteY9" fmla="*/ 1365250 h 1738142"/>
                <a:gd name="connsiteX0" fmla="*/ 127926 w 2750476"/>
                <a:gd name="connsiteY0" fmla="*/ 0 h 1742566"/>
                <a:gd name="connsiteX1" fmla="*/ 972476 w 2750476"/>
                <a:gd name="connsiteY1" fmla="*/ 355600 h 1742566"/>
                <a:gd name="connsiteX2" fmla="*/ 926 w 2750476"/>
                <a:gd name="connsiteY2" fmla="*/ 622300 h 1742566"/>
                <a:gd name="connsiteX3" fmla="*/ 883576 w 2750476"/>
                <a:gd name="connsiteY3" fmla="*/ 1016000 h 1742566"/>
                <a:gd name="connsiteX4" fmla="*/ 926 w 2750476"/>
                <a:gd name="connsiteY4" fmla="*/ 1289050 h 1742566"/>
                <a:gd name="connsiteX5" fmla="*/ 731176 w 2750476"/>
                <a:gd name="connsiteY5" fmla="*/ 1676400 h 1742566"/>
                <a:gd name="connsiteX6" fmla="*/ 1512226 w 2750476"/>
                <a:gd name="connsiteY6" fmla="*/ 1714500 h 1742566"/>
                <a:gd name="connsiteX7" fmla="*/ 1778926 w 2750476"/>
                <a:gd name="connsiteY7" fmla="*/ 1384300 h 1742566"/>
                <a:gd name="connsiteX8" fmla="*/ 2452026 w 2750476"/>
                <a:gd name="connsiteY8" fmla="*/ 774700 h 1742566"/>
                <a:gd name="connsiteX9" fmla="*/ 2750476 w 2750476"/>
                <a:gd name="connsiteY9" fmla="*/ 1365250 h 1742566"/>
                <a:gd name="connsiteX0" fmla="*/ 127926 w 2750476"/>
                <a:gd name="connsiteY0" fmla="*/ 0 h 1740264"/>
                <a:gd name="connsiteX1" fmla="*/ 972476 w 2750476"/>
                <a:gd name="connsiteY1" fmla="*/ 355600 h 1740264"/>
                <a:gd name="connsiteX2" fmla="*/ 926 w 2750476"/>
                <a:gd name="connsiteY2" fmla="*/ 622300 h 1740264"/>
                <a:gd name="connsiteX3" fmla="*/ 883576 w 2750476"/>
                <a:gd name="connsiteY3" fmla="*/ 1016000 h 1740264"/>
                <a:gd name="connsiteX4" fmla="*/ 926 w 2750476"/>
                <a:gd name="connsiteY4" fmla="*/ 1289050 h 1740264"/>
                <a:gd name="connsiteX5" fmla="*/ 731176 w 2750476"/>
                <a:gd name="connsiteY5" fmla="*/ 1676400 h 1740264"/>
                <a:gd name="connsiteX6" fmla="*/ 1512226 w 2750476"/>
                <a:gd name="connsiteY6" fmla="*/ 1714500 h 1740264"/>
                <a:gd name="connsiteX7" fmla="*/ 1829726 w 2750476"/>
                <a:gd name="connsiteY7" fmla="*/ 1416050 h 1740264"/>
                <a:gd name="connsiteX8" fmla="*/ 2452026 w 2750476"/>
                <a:gd name="connsiteY8" fmla="*/ 774700 h 1740264"/>
                <a:gd name="connsiteX9" fmla="*/ 2750476 w 2750476"/>
                <a:gd name="connsiteY9" fmla="*/ 1365250 h 1740264"/>
                <a:gd name="connsiteX0" fmla="*/ 127926 w 2750476"/>
                <a:gd name="connsiteY0" fmla="*/ 0 h 1740264"/>
                <a:gd name="connsiteX1" fmla="*/ 972476 w 2750476"/>
                <a:gd name="connsiteY1" fmla="*/ 355600 h 1740264"/>
                <a:gd name="connsiteX2" fmla="*/ 926 w 2750476"/>
                <a:gd name="connsiteY2" fmla="*/ 622300 h 1740264"/>
                <a:gd name="connsiteX3" fmla="*/ 883576 w 2750476"/>
                <a:gd name="connsiteY3" fmla="*/ 1016000 h 1740264"/>
                <a:gd name="connsiteX4" fmla="*/ 926 w 2750476"/>
                <a:gd name="connsiteY4" fmla="*/ 1289050 h 1740264"/>
                <a:gd name="connsiteX5" fmla="*/ 731176 w 2750476"/>
                <a:gd name="connsiteY5" fmla="*/ 1676400 h 1740264"/>
                <a:gd name="connsiteX6" fmla="*/ 1512226 w 2750476"/>
                <a:gd name="connsiteY6" fmla="*/ 1714500 h 1740264"/>
                <a:gd name="connsiteX7" fmla="*/ 1829726 w 2750476"/>
                <a:gd name="connsiteY7" fmla="*/ 1416050 h 1740264"/>
                <a:gd name="connsiteX8" fmla="*/ 2452026 w 2750476"/>
                <a:gd name="connsiteY8" fmla="*/ 774700 h 1740264"/>
                <a:gd name="connsiteX9" fmla="*/ 2750476 w 2750476"/>
                <a:gd name="connsiteY9" fmla="*/ 1365250 h 1740264"/>
                <a:gd name="connsiteX0" fmla="*/ 127926 w 2750476"/>
                <a:gd name="connsiteY0" fmla="*/ 0 h 1740264"/>
                <a:gd name="connsiteX1" fmla="*/ 972476 w 2750476"/>
                <a:gd name="connsiteY1" fmla="*/ 355600 h 1740264"/>
                <a:gd name="connsiteX2" fmla="*/ 926 w 2750476"/>
                <a:gd name="connsiteY2" fmla="*/ 622300 h 1740264"/>
                <a:gd name="connsiteX3" fmla="*/ 883576 w 2750476"/>
                <a:gd name="connsiteY3" fmla="*/ 1016000 h 1740264"/>
                <a:gd name="connsiteX4" fmla="*/ 926 w 2750476"/>
                <a:gd name="connsiteY4" fmla="*/ 1289050 h 1740264"/>
                <a:gd name="connsiteX5" fmla="*/ 731176 w 2750476"/>
                <a:gd name="connsiteY5" fmla="*/ 1676400 h 1740264"/>
                <a:gd name="connsiteX6" fmla="*/ 1512226 w 2750476"/>
                <a:gd name="connsiteY6" fmla="*/ 1714500 h 1740264"/>
                <a:gd name="connsiteX7" fmla="*/ 1829726 w 2750476"/>
                <a:gd name="connsiteY7" fmla="*/ 1416050 h 1740264"/>
                <a:gd name="connsiteX8" fmla="*/ 2274226 w 2750476"/>
                <a:gd name="connsiteY8" fmla="*/ 1060450 h 1740264"/>
                <a:gd name="connsiteX9" fmla="*/ 2750476 w 2750476"/>
                <a:gd name="connsiteY9" fmla="*/ 1365250 h 1740264"/>
                <a:gd name="connsiteX0" fmla="*/ 127926 w 2750476"/>
                <a:gd name="connsiteY0" fmla="*/ 0 h 1740264"/>
                <a:gd name="connsiteX1" fmla="*/ 972476 w 2750476"/>
                <a:gd name="connsiteY1" fmla="*/ 355600 h 1740264"/>
                <a:gd name="connsiteX2" fmla="*/ 926 w 2750476"/>
                <a:gd name="connsiteY2" fmla="*/ 622300 h 1740264"/>
                <a:gd name="connsiteX3" fmla="*/ 883576 w 2750476"/>
                <a:gd name="connsiteY3" fmla="*/ 1016000 h 1740264"/>
                <a:gd name="connsiteX4" fmla="*/ 926 w 2750476"/>
                <a:gd name="connsiteY4" fmla="*/ 1289050 h 1740264"/>
                <a:gd name="connsiteX5" fmla="*/ 731176 w 2750476"/>
                <a:gd name="connsiteY5" fmla="*/ 1676400 h 1740264"/>
                <a:gd name="connsiteX6" fmla="*/ 1512226 w 2750476"/>
                <a:gd name="connsiteY6" fmla="*/ 1714500 h 1740264"/>
                <a:gd name="connsiteX7" fmla="*/ 1829726 w 2750476"/>
                <a:gd name="connsiteY7" fmla="*/ 1416050 h 1740264"/>
                <a:gd name="connsiteX8" fmla="*/ 2274226 w 2750476"/>
                <a:gd name="connsiteY8" fmla="*/ 1060450 h 1740264"/>
                <a:gd name="connsiteX9" fmla="*/ 2750476 w 2750476"/>
                <a:gd name="connsiteY9" fmla="*/ 1365250 h 1740264"/>
                <a:gd name="connsiteX0" fmla="*/ 493089 w 2750476"/>
                <a:gd name="connsiteY0" fmla="*/ 0 h 1633136"/>
                <a:gd name="connsiteX1" fmla="*/ 972476 w 2750476"/>
                <a:gd name="connsiteY1" fmla="*/ 248472 h 1633136"/>
                <a:gd name="connsiteX2" fmla="*/ 926 w 2750476"/>
                <a:gd name="connsiteY2" fmla="*/ 515172 h 1633136"/>
                <a:gd name="connsiteX3" fmla="*/ 883576 w 2750476"/>
                <a:gd name="connsiteY3" fmla="*/ 908872 h 1633136"/>
                <a:gd name="connsiteX4" fmla="*/ 926 w 2750476"/>
                <a:gd name="connsiteY4" fmla="*/ 1181922 h 1633136"/>
                <a:gd name="connsiteX5" fmla="*/ 731176 w 2750476"/>
                <a:gd name="connsiteY5" fmla="*/ 1569272 h 1633136"/>
                <a:gd name="connsiteX6" fmla="*/ 1512226 w 2750476"/>
                <a:gd name="connsiteY6" fmla="*/ 1607372 h 1633136"/>
                <a:gd name="connsiteX7" fmla="*/ 1829726 w 2750476"/>
                <a:gd name="connsiteY7" fmla="*/ 1308922 h 1633136"/>
                <a:gd name="connsiteX8" fmla="*/ 2274226 w 2750476"/>
                <a:gd name="connsiteY8" fmla="*/ 953322 h 1633136"/>
                <a:gd name="connsiteX9" fmla="*/ 2750476 w 2750476"/>
                <a:gd name="connsiteY9" fmla="*/ 1258122 h 1633136"/>
                <a:gd name="connsiteX0" fmla="*/ 493089 w 2750476"/>
                <a:gd name="connsiteY0" fmla="*/ 0 h 1633136"/>
                <a:gd name="connsiteX1" fmla="*/ 972476 w 2750476"/>
                <a:gd name="connsiteY1" fmla="*/ 248472 h 1633136"/>
                <a:gd name="connsiteX2" fmla="*/ 926 w 2750476"/>
                <a:gd name="connsiteY2" fmla="*/ 515172 h 1633136"/>
                <a:gd name="connsiteX3" fmla="*/ 883576 w 2750476"/>
                <a:gd name="connsiteY3" fmla="*/ 908872 h 1633136"/>
                <a:gd name="connsiteX4" fmla="*/ 926 w 2750476"/>
                <a:gd name="connsiteY4" fmla="*/ 1181922 h 1633136"/>
                <a:gd name="connsiteX5" fmla="*/ 731176 w 2750476"/>
                <a:gd name="connsiteY5" fmla="*/ 1569272 h 1633136"/>
                <a:gd name="connsiteX6" fmla="*/ 1512226 w 2750476"/>
                <a:gd name="connsiteY6" fmla="*/ 1607372 h 1633136"/>
                <a:gd name="connsiteX7" fmla="*/ 1829726 w 2750476"/>
                <a:gd name="connsiteY7" fmla="*/ 1308922 h 1633136"/>
                <a:gd name="connsiteX8" fmla="*/ 2274226 w 2750476"/>
                <a:gd name="connsiteY8" fmla="*/ 953322 h 1633136"/>
                <a:gd name="connsiteX9" fmla="*/ 2750476 w 2750476"/>
                <a:gd name="connsiteY9" fmla="*/ 1258122 h 1633136"/>
                <a:gd name="connsiteX0" fmla="*/ 557840 w 2750476"/>
                <a:gd name="connsiteY0" fmla="*/ 0 h 1602960"/>
                <a:gd name="connsiteX1" fmla="*/ 972476 w 2750476"/>
                <a:gd name="connsiteY1" fmla="*/ 218296 h 1602960"/>
                <a:gd name="connsiteX2" fmla="*/ 926 w 2750476"/>
                <a:gd name="connsiteY2" fmla="*/ 484996 h 1602960"/>
                <a:gd name="connsiteX3" fmla="*/ 883576 w 2750476"/>
                <a:gd name="connsiteY3" fmla="*/ 878696 h 1602960"/>
                <a:gd name="connsiteX4" fmla="*/ 926 w 2750476"/>
                <a:gd name="connsiteY4" fmla="*/ 1151746 h 1602960"/>
                <a:gd name="connsiteX5" fmla="*/ 731176 w 2750476"/>
                <a:gd name="connsiteY5" fmla="*/ 1539096 h 1602960"/>
                <a:gd name="connsiteX6" fmla="*/ 1512226 w 2750476"/>
                <a:gd name="connsiteY6" fmla="*/ 1577196 h 1602960"/>
                <a:gd name="connsiteX7" fmla="*/ 1829726 w 2750476"/>
                <a:gd name="connsiteY7" fmla="*/ 1278746 h 1602960"/>
                <a:gd name="connsiteX8" fmla="*/ 2274226 w 2750476"/>
                <a:gd name="connsiteY8" fmla="*/ 923146 h 1602960"/>
                <a:gd name="connsiteX9" fmla="*/ 2750476 w 2750476"/>
                <a:gd name="connsiteY9" fmla="*/ 1227946 h 1602960"/>
                <a:gd name="connsiteX0" fmla="*/ 557840 w 2750476"/>
                <a:gd name="connsiteY0" fmla="*/ 0 h 1602960"/>
                <a:gd name="connsiteX1" fmla="*/ 972476 w 2750476"/>
                <a:gd name="connsiteY1" fmla="*/ 218296 h 1602960"/>
                <a:gd name="connsiteX2" fmla="*/ 275983 w 2750476"/>
                <a:gd name="connsiteY2" fmla="*/ 492334 h 1602960"/>
                <a:gd name="connsiteX3" fmla="*/ 883576 w 2750476"/>
                <a:gd name="connsiteY3" fmla="*/ 878696 h 1602960"/>
                <a:gd name="connsiteX4" fmla="*/ 926 w 2750476"/>
                <a:gd name="connsiteY4" fmla="*/ 1151746 h 1602960"/>
                <a:gd name="connsiteX5" fmla="*/ 731176 w 2750476"/>
                <a:gd name="connsiteY5" fmla="*/ 1539096 h 1602960"/>
                <a:gd name="connsiteX6" fmla="*/ 1512226 w 2750476"/>
                <a:gd name="connsiteY6" fmla="*/ 1577196 h 1602960"/>
                <a:gd name="connsiteX7" fmla="*/ 1829726 w 2750476"/>
                <a:gd name="connsiteY7" fmla="*/ 1278746 h 1602960"/>
                <a:gd name="connsiteX8" fmla="*/ 2274226 w 2750476"/>
                <a:gd name="connsiteY8" fmla="*/ 923146 h 1602960"/>
                <a:gd name="connsiteX9" fmla="*/ 2750476 w 2750476"/>
                <a:gd name="connsiteY9" fmla="*/ 1227946 h 1602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50476" h="1602960">
                  <a:moveTo>
                    <a:pt x="557840" y="0"/>
                  </a:moveTo>
                  <a:cubicBezTo>
                    <a:pt x="984956" y="149536"/>
                    <a:pt x="1019452" y="136240"/>
                    <a:pt x="972476" y="218296"/>
                  </a:cubicBezTo>
                  <a:cubicBezTo>
                    <a:pt x="925500" y="300352"/>
                    <a:pt x="290800" y="382267"/>
                    <a:pt x="275983" y="492334"/>
                  </a:cubicBezTo>
                  <a:cubicBezTo>
                    <a:pt x="261166" y="602401"/>
                    <a:pt x="929419" y="768794"/>
                    <a:pt x="883576" y="878696"/>
                  </a:cubicBezTo>
                  <a:cubicBezTo>
                    <a:pt x="837733" y="988598"/>
                    <a:pt x="26326" y="1041679"/>
                    <a:pt x="926" y="1151746"/>
                  </a:cubicBezTo>
                  <a:cubicBezTo>
                    <a:pt x="-24474" y="1261813"/>
                    <a:pt x="479293" y="1468188"/>
                    <a:pt x="731176" y="1539096"/>
                  </a:cubicBezTo>
                  <a:cubicBezTo>
                    <a:pt x="983059" y="1610004"/>
                    <a:pt x="1329134" y="1620588"/>
                    <a:pt x="1512226" y="1577196"/>
                  </a:cubicBezTo>
                  <a:cubicBezTo>
                    <a:pt x="1695318" y="1533804"/>
                    <a:pt x="1753526" y="1406804"/>
                    <a:pt x="1829726" y="1278746"/>
                  </a:cubicBezTo>
                  <a:cubicBezTo>
                    <a:pt x="1905926" y="1150688"/>
                    <a:pt x="2120768" y="931613"/>
                    <a:pt x="2274226" y="923146"/>
                  </a:cubicBezTo>
                  <a:cubicBezTo>
                    <a:pt x="2427684" y="914679"/>
                    <a:pt x="2750476" y="1227946"/>
                    <a:pt x="2750476" y="1227946"/>
                  </a:cubicBezTo>
                </a:path>
              </a:pathLst>
            </a:custGeom>
            <a:noFill/>
            <a:ln w="76200" cap="rnd">
              <a:solidFill>
                <a:schemeClr val="bg1"/>
              </a:solidFill>
              <a:bevel/>
            </a:ln>
            <a:effectLst>
              <a:outerShdw blurRad="2032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3" name="모서리가 둥근 직사각형 132"/>
            <p:cNvSpPr/>
            <p:nvPr/>
          </p:nvSpPr>
          <p:spPr>
            <a:xfrm rot="6229999" flipV="1">
              <a:off x="2546518" y="4480163"/>
              <a:ext cx="108000" cy="3142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bg1"/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0" scaled="1"/>
              <a:tileRect/>
            </a:gradFill>
            <a:ln w="76200" cap="rnd">
              <a:noFill/>
              <a:beve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6" name="자유형 145"/>
            <p:cNvSpPr/>
            <p:nvPr/>
          </p:nvSpPr>
          <p:spPr>
            <a:xfrm rot="20100766">
              <a:off x="400907" y="6276819"/>
              <a:ext cx="1230294" cy="869186"/>
            </a:xfrm>
            <a:custGeom>
              <a:avLst/>
              <a:gdLst>
                <a:gd name="connsiteX0" fmla="*/ 941040 w 1230294"/>
                <a:gd name="connsiteY0" fmla="*/ 33926 h 869186"/>
                <a:gd name="connsiteX1" fmla="*/ 1228883 w 1230294"/>
                <a:gd name="connsiteY1" fmla="*/ 831777 h 869186"/>
                <a:gd name="connsiteX2" fmla="*/ 1230294 w 1230294"/>
                <a:gd name="connsiteY2" fmla="*/ 869186 h 869186"/>
                <a:gd name="connsiteX3" fmla="*/ 0 w 1230294"/>
                <a:gd name="connsiteY3" fmla="*/ 295824 h 869186"/>
                <a:gd name="connsiteX4" fmla="*/ 9170 w 1230294"/>
                <a:gd name="connsiteY4" fmla="*/ 270013 h 869186"/>
                <a:gd name="connsiteX5" fmla="*/ 427570 w 1230294"/>
                <a:gd name="connsiteY5" fmla="*/ 883 h 869186"/>
                <a:gd name="connsiteX6" fmla="*/ 941040 w 1230294"/>
                <a:gd name="connsiteY6" fmla="*/ 33926 h 869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30294" h="869186">
                  <a:moveTo>
                    <a:pt x="941040" y="33926"/>
                  </a:moveTo>
                  <a:cubicBezTo>
                    <a:pt x="1102338" y="98249"/>
                    <a:pt x="1203136" y="287557"/>
                    <a:pt x="1228883" y="831777"/>
                  </a:cubicBezTo>
                  <a:lnTo>
                    <a:pt x="1230294" y="869186"/>
                  </a:lnTo>
                  <a:lnTo>
                    <a:pt x="0" y="295824"/>
                  </a:lnTo>
                  <a:lnTo>
                    <a:pt x="9170" y="270013"/>
                  </a:lnTo>
                  <a:cubicBezTo>
                    <a:pt x="88462" y="97643"/>
                    <a:pt x="220800" y="-10980"/>
                    <a:pt x="427570" y="883"/>
                  </a:cubicBezTo>
                  <a:cubicBezTo>
                    <a:pt x="634340" y="12745"/>
                    <a:pt x="808205" y="-19046"/>
                    <a:pt x="941040" y="33926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BC392">
                    <a:lumMod val="78000"/>
                  </a:srgbClr>
                </a:gs>
                <a:gs pos="98693">
                  <a:srgbClr val="FBC392">
                    <a:lumMod val="82000"/>
                  </a:srgbClr>
                </a:gs>
                <a:gs pos="83684">
                  <a:srgbClr val="FBC392"/>
                </a:gs>
                <a:gs pos="18000">
                  <a:srgbClr val="FBC392"/>
                </a:gs>
              </a:gsLst>
              <a:lin ang="10800000" scaled="0"/>
              <a:tileRect/>
            </a:gradFill>
            <a:ln w="38100" cap="rnd">
              <a:noFill/>
              <a:beve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6" name="자유형 155"/>
            <p:cNvSpPr/>
            <p:nvPr/>
          </p:nvSpPr>
          <p:spPr>
            <a:xfrm rot="20100766">
              <a:off x="197023" y="6209022"/>
              <a:ext cx="1336110" cy="426249"/>
            </a:xfrm>
            <a:custGeom>
              <a:avLst/>
              <a:gdLst>
                <a:gd name="connsiteX0" fmla="*/ 1175166 w 1336110"/>
                <a:gd name="connsiteY0" fmla="*/ 72700 h 426249"/>
                <a:gd name="connsiteX1" fmla="*/ 1325652 w 1336110"/>
                <a:gd name="connsiteY1" fmla="*/ 304787 h 426249"/>
                <a:gd name="connsiteX2" fmla="*/ 1336110 w 1336110"/>
                <a:gd name="connsiteY2" fmla="*/ 426249 h 426249"/>
                <a:gd name="connsiteX3" fmla="*/ 159408 w 1336110"/>
                <a:gd name="connsiteY3" fmla="*/ 386010 h 426249"/>
                <a:gd name="connsiteX4" fmla="*/ 60448 w 1336110"/>
                <a:gd name="connsiteY4" fmla="*/ 410819 h 426249"/>
                <a:gd name="connsiteX5" fmla="*/ 0 w 1336110"/>
                <a:gd name="connsiteY5" fmla="*/ 382647 h 426249"/>
                <a:gd name="connsiteX6" fmla="*/ 2055 w 1336110"/>
                <a:gd name="connsiteY6" fmla="*/ 301301 h 426249"/>
                <a:gd name="connsiteX7" fmla="*/ 584077 w 1336110"/>
                <a:gd name="connsiteY7" fmla="*/ 357 h 426249"/>
                <a:gd name="connsiteX8" fmla="*/ 1175166 w 1336110"/>
                <a:gd name="connsiteY8" fmla="*/ 72700 h 426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6110" h="426249">
                  <a:moveTo>
                    <a:pt x="1175166" y="72700"/>
                  </a:moveTo>
                  <a:cubicBezTo>
                    <a:pt x="1244670" y="115823"/>
                    <a:pt x="1291124" y="186794"/>
                    <a:pt x="1325652" y="304787"/>
                  </a:cubicBezTo>
                  <a:cubicBezTo>
                    <a:pt x="1325963" y="316699"/>
                    <a:pt x="1335799" y="414337"/>
                    <a:pt x="1336110" y="426249"/>
                  </a:cubicBezTo>
                  <a:cubicBezTo>
                    <a:pt x="959981" y="345683"/>
                    <a:pt x="540095" y="308873"/>
                    <a:pt x="159408" y="386010"/>
                  </a:cubicBezTo>
                  <a:lnTo>
                    <a:pt x="60448" y="410819"/>
                  </a:lnTo>
                  <a:lnTo>
                    <a:pt x="0" y="382647"/>
                  </a:lnTo>
                  <a:lnTo>
                    <a:pt x="2055" y="301301"/>
                  </a:lnTo>
                  <a:cubicBezTo>
                    <a:pt x="45199" y="130636"/>
                    <a:pt x="170537" y="-7971"/>
                    <a:pt x="584077" y="357"/>
                  </a:cubicBezTo>
                  <a:cubicBezTo>
                    <a:pt x="879463" y="6305"/>
                    <a:pt x="1059327" y="827"/>
                    <a:pt x="1175166" y="7270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44546A">
                    <a:shade val="30000"/>
                    <a:satMod val="115000"/>
                  </a:srgbClr>
                </a:gs>
                <a:gs pos="50000">
                  <a:srgbClr val="44546A">
                    <a:shade val="67500"/>
                    <a:satMod val="115000"/>
                  </a:srgbClr>
                </a:gs>
                <a:gs pos="100000">
                  <a:srgbClr val="44546A">
                    <a:shade val="100000"/>
                    <a:satMod val="115000"/>
                  </a:srgbClr>
                </a:gs>
              </a:gsLst>
              <a:lin ang="8100000" scaled="1"/>
              <a:tileRect/>
            </a:gradFill>
            <a:ln w="38100" cap="rnd">
              <a:noFill/>
              <a:bevel/>
            </a:ln>
            <a:effectLst>
              <a:outerShdw blurRad="152400" dist="1143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58" name="직사각형 157"/>
          <p:cNvSpPr/>
          <p:nvPr/>
        </p:nvSpPr>
        <p:spPr>
          <a:xfrm>
            <a:off x="2448748" y="3278750"/>
            <a:ext cx="5261715" cy="11782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5400" b="1" i="1" dirty="0" smtClean="0">
                <a:solidFill>
                  <a:schemeClr val="bg1"/>
                </a:solidFill>
              </a:rPr>
              <a:t>Driving Car VR</a:t>
            </a:r>
          </a:p>
        </p:txBody>
      </p:sp>
      <p:sp>
        <p:nvSpPr>
          <p:cNvPr id="91" name="직사각형 90"/>
          <p:cNvSpPr/>
          <p:nvPr/>
        </p:nvSpPr>
        <p:spPr>
          <a:xfrm>
            <a:off x="10562939" y="242644"/>
            <a:ext cx="1315152" cy="81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i="1" dirty="0" smtClean="0">
                <a:solidFill>
                  <a:schemeClr val="bg1"/>
                </a:solidFill>
              </a:rPr>
              <a:t>ITST</a:t>
            </a:r>
            <a:endParaRPr lang="en-US" altLang="ko-KR" sz="3600" b="1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5106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9091973" y="0"/>
            <a:ext cx="3124200" cy="6858000"/>
          </a:xfrm>
          <a:prstGeom prst="rect">
            <a:avLst/>
          </a:prstGeom>
          <a:gradFill flip="none" rotWithShape="1">
            <a:gsLst>
              <a:gs pos="7000">
                <a:srgbClr val="303030"/>
              </a:gs>
              <a:gs pos="8000">
                <a:srgbClr val="272727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9511073" y="1924050"/>
            <a:ext cx="2311400" cy="2273300"/>
          </a:xfrm>
          <a:prstGeom prst="roundRect">
            <a:avLst>
              <a:gd name="adj" fmla="val 8846"/>
            </a:avLst>
          </a:prstGeom>
          <a:solidFill>
            <a:schemeClr val="bg1">
              <a:lumMod val="85000"/>
            </a:schemeClr>
          </a:solidFill>
          <a:ln w="698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9612393" y="2016700"/>
            <a:ext cx="2124000" cy="2113340"/>
          </a:xfrm>
          <a:prstGeom prst="roundRect">
            <a:avLst>
              <a:gd name="adj" fmla="val 5229"/>
            </a:avLst>
          </a:prstGeom>
          <a:solidFill>
            <a:schemeClr val="tx1">
              <a:lumMod val="75000"/>
              <a:lumOff val="25000"/>
            </a:schemeClr>
          </a:solidFill>
          <a:ln w="123825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>
              <a:rot lat="300000" lon="0" rev="0"/>
            </a:camera>
            <a:lightRig rig="threePt" dir="t"/>
          </a:scene3d>
          <a:sp3d>
            <a:bevelT w="622300" h="381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1" name="양쪽 모서리가 둥근 사각형 40"/>
          <p:cNvSpPr/>
          <p:nvPr/>
        </p:nvSpPr>
        <p:spPr>
          <a:xfrm>
            <a:off x="9547348" y="0"/>
            <a:ext cx="2377951" cy="546100"/>
          </a:xfrm>
          <a:prstGeom prst="round2SameRect">
            <a:avLst>
              <a:gd name="adj1" fmla="val 0"/>
              <a:gd name="adj2" fmla="val 36047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innerShdw blurRad="241300" dist="165100" dir="54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7" name="그룹 46"/>
          <p:cNvGrpSpPr/>
          <p:nvPr/>
        </p:nvGrpSpPr>
        <p:grpSpPr>
          <a:xfrm>
            <a:off x="9306105" y="1813826"/>
            <a:ext cx="3338162" cy="5731617"/>
            <a:chOff x="9306105" y="1813826"/>
            <a:chExt cx="3338162" cy="5731617"/>
          </a:xfrm>
        </p:grpSpPr>
        <p:sp>
          <p:nvSpPr>
            <p:cNvPr id="22" name="자유형 21"/>
            <p:cNvSpPr>
              <a:spLocks/>
            </p:cNvSpPr>
            <p:nvPr/>
          </p:nvSpPr>
          <p:spPr bwMode="auto">
            <a:xfrm rot="529477" flipH="1">
              <a:off x="10341226" y="1813826"/>
              <a:ext cx="1065733" cy="650548"/>
            </a:xfrm>
            <a:custGeom>
              <a:avLst/>
              <a:gdLst>
                <a:gd name="connsiteX0" fmla="*/ 1002468 w 1065733"/>
                <a:gd name="connsiteY0" fmla="*/ 130341 h 650548"/>
                <a:gd name="connsiteX1" fmla="*/ 973303 w 1065733"/>
                <a:gd name="connsiteY1" fmla="*/ 114634 h 650548"/>
                <a:gd name="connsiteX2" fmla="*/ 936959 w 1065733"/>
                <a:gd name="connsiteY2" fmla="*/ 104312 h 650548"/>
                <a:gd name="connsiteX3" fmla="*/ 915871 w 1065733"/>
                <a:gd name="connsiteY3" fmla="*/ 102067 h 650548"/>
                <a:gd name="connsiteX4" fmla="*/ 667746 w 1065733"/>
                <a:gd name="connsiteY4" fmla="*/ 76485 h 650548"/>
                <a:gd name="connsiteX5" fmla="*/ 35992 w 1065733"/>
                <a:gd name="connsiteY5" fmla="*/ 4230 h 650548"/>
                <a:gd name="connsiteX6" fmla="*/ 0 w 1065733"/>
                <a:gd name="connsiteY6" fmla="*/ 0 h 650548"/>
                <a:gd name="connsiteX7" fmla="*/ 205966 w 1065733"/>
                <a:gd name="connsiteY7" fmla="*/ 650548 h 650548"/>
                <a:gd name="connsiteX8" fmla="*/ 223993 w 1065733"/>
                <a:gd name="connsiteY8" fmla="*/ 647800 h 650548"/>
                <a:gd name="connsiteX9" fmla="*/ 299372 w 1065733"/>
                <a:gd name="connsiteY9" fmla="*/ 632541 h 650548"/>
                <a:gd name="connsiteX10" fmla="*/ 681207 w 1065733"/>
                <a:gd name="connsiteY10" fmla="*/ 545923 h 650548"/>
                <a:gd name="connsiteX11" fmla="*/ 870105 w 1065733"/>
                <a:gd name="connsiteY11" fmla="*/ 493414 h 650548"/>
                <a:gd name="connsiteX12" fmla="*/ 970611 w 1065733"/>
                <a:gd name="connsiteY12" fmla="*/ 459755 h 650548"/>
                <a:gd name="connsiteX13" fmla="*/ 1008301 w 1065733"/>
                <a:gd name="connsiteY13" fmla="*/ 443598 h 650548"/>
                <a:gd name="connsiteX14" fmla="*/ 1011890 w 1065733"/>
                <a:gd name="connsiteY14" fmla="*/ 441355 h 650548"/>
                <a:gd name="connsiteX15" fmla="*/ 1021761 w 1065733"/>
                <a:gd name="connsiteY15" fmla="*/ 431033 h 650548"/>
                <a:gd name="connsiteX16" fmla="*/ 1036120 w 1065733"/>
                <a:gd name="connsiteY16" fmla="*/ 406798 h 650548"/>
                <a:gd name="connsiteX17" fmla="*/ 1053618 w 1065733"/>
                <a:gd name="connsiteY17" fmla="*/ 359674 h 650548"/>
                <a:gd name="connsiteX18" fmla="*/ 1065284 w 1065733"/>
                <a:gd name="connsiteY18" fmla="*/ 303575 h 650548"/>
                <a:gd name="connsiteX19" fmla="*/ 1065733 w 1065733"/>
                <a:gd name="connsiteY19" fmla="*/ 258247 h 650548"/>
                <a:gd name="connsiteX20" fmla="*/ 1062592 w 1065733"/>
                <a:gd name="connsiteY20" fmla="*/ 229076 h 650548"/>
                <a:gd name="connsiteX21" fmla="*/ 1054964 w 1065733"/>
                <a:gd name="connsiteY21" fmla="*/ 200802 h 650548"/>
                <a:gd name="connsiteX22" fmla="*/ 1043299 w 1065733"/>
                <a:gd name="connsiteY22" fmla="*/ 174323 h 650548"/>
                <a:gd name="connsiteX23" fmla="*/ 1025800 w 1065733"/>
                <a:gd name="connsiteY23" fmla="*/ 150537 h 650548"/>
                <a:gd name="connsiteX24" fmla="*/ 1002468 w 1065733"/>
                <a:gd name="connsiteY24" fmla="*/ 130341 h 650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65733" h="650548">
                  <a:moveTo>
                    <a:pt x="1002468" y="130341"/>
                  </a:moveTo>
                  <a:lnTo>
                    <a:pt x="973303" y="114634"/>
                  </a:lnTo>
                  <a:lnTo>
                    <a:pt x="936959" y="104312"/>
                  </a:lnTo>
                  <a:lnTo>
                    <a:pt x="915871" y="102067"/>
                  </a:lnTo>
                  <a:lnTo>
                    <a:pt x="667746" y="76485"/>
                  </a:lnTo>
                  <a:lnTo>
                    <a:pt x="35992" y="4230"/>
                  </a:lnTo>
                  <a:lnTo>
                    <a:pt x="0" y="0"/>
                  </a:lnTo>
                  <a:lnTo>
                    <a:pt x="205966" y="650548"/>
                  </a:lnTo>
                  <a:lnTo>
                    <a:pt x="223993" y="647800"/>
                  </a:lnTo>
                  <a:lnTo>
                    <a:pt x="299372" y="632541"/>
                  </a:lnTo>
                  <a:lnTo>
                    <a:pt x="681207" y="545923"/>
                  </a:lnTo>
                  <a:lnTo>
                    <a:pt x="870105" y="493414"/>
                  </a:lnTo>
                  <a:lnTo>
                    <a:pt x="970611" y="459755"/>
                  </a:lnTo>
                  <a:lnTo>
                    <a:pt x="1008301" y="443598"/>
                  </a:lnTo>
                  <a:lnTo>
                    <a:pt x="1011890" y="441355"/>
                  </a:lnTo>
                  <a:lnTo>
                    <a:pt x="1021761" y="431033"/>
                  </a:lnTo>
                  <a:lnTo>
                    <a:pt x="1036120" y="406798"/>
                  </a:lnTo>
                  <a:lnTo>
                    <a:pt x="1053618" y="359674"/>
                  </a:lnTo>
                  <a:lnTo>
                    <a:pt x="1065284" y="303575"/>
                  </a:lnTo>
                  <a:lnTo>
                    <a:pt x="1065733" y="258247"/>
                  </a:lnTo>
                  <a:lnTo>
                    <a:pt x="1062592" y="229076"/>
                  </a:lnTo>
                  <a:lnTo>
                    <a:pt x="1054964" y="200802"/>
                  </a:lnTo>
                  <a:lnTo>
                    <a:pt x="1043299" y="174323"/>
                  </a:lnTo>
                  <a:lnTo>
                    <a:pt x="1025800" y="150537"/>
                  </a:lnTo>
                  <a:lnTo>
                    <a:pt x="1002468" y="130341"/>
                  </a:lnTo>
                  <a:close/>
                </a:path>
              </a:pathLst>
            </a:custGeom>
            <a:solidFill>
              <a:srgbClr val="FBC3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7" name="자유형 36"/>
            <p:cNvSpPr>
              <a:spLocks/>
            </p:cNvSpPr>
            <p:nvPr/>
          </p:nvSpPr>
          <p:spPr bwMode="auto">
            <a:xfrm rot="2113934" flipH="1">
              <a:off x="9531385" y="2054264"/>
              <a:ext cx="3112882" cy="3865905"/>
            </a:xfrm>
            <a:custGeom>
              <a:avLst/>
              <a:gdLst>
                <a:gd name="connsiteX0" fmla="*/ 2454682 w 3112882"/>
                <a:gd name="connsiteY0" fmla="*/ 19555 h 3865905"/>
                <a:gd name="connsiteX1" fmla="*/ 2311198 w 3112882"/>
                <a:gd name="connsiteY1" fmla="*/ 2692 h 3865905"/>
                <a:gd name="connsiteX2" fmla="*/ 2289660 w 3112882"/>
                <a:gd name="connsiteY2" fmla="*/ 448 h 3865905"/>
                <a:gd name="connsiteX3" fmla="*/ 2247484 w 3112882"/>
                <a:gd name="connsiteY3" fmla="*/ 0 h 3865905"/>
                <a:gd name="connsiteX4" fmla="*/ 2206204 w 3112882"/>
                <a:gd name="connsiteY4" fmla="*/ 3141 h 3865905"/>
                <a:gd name="connsiteX5" fmla="*/ 2165823 w 3112882"/>
                <a:gd name="connsiteY5" fmla="*/ 10770 h 3865905"/>
                <a:gd name="connsiteX6" fmla="*/ 2126338 w 3112882"/>
                <a:gd name="connsiteY6" fmla="*/ 22439 h 3865905"/>
                <a:gd name="connsiteX7" fmla="*/ 2087302 w 3112882"/>
                <a:gd name="connsiteY7" fmla="*/ 38147 h 3865905"/>
                <a:gd name="connsiteX8" fmla="*/ 2051407 w 3112882"/>
                <a:gd name="connsiteY8" fmla="*/ 57445 h 3865905"/>
                <a:gd name="connsiteX9" fmla="*/ 2016409 w 3112882"/>
                <a:gd name="connsiteY9" fmla="*/ 80782 h 3865905"/>
                <a:gd name="connsiteX10" fmla="*/ 1999808 w 3112882"/>
                <a:gd name="connsiteY10" fmla="*/ 94246 h 3865905"/>
                <a:gd name="connsiteX11" fmla="*/ 1204731 w 3112882"/>
                <a:gd name="connsiteY11" fmla="*/ 751728 h 3865905"/>
                <a:gd name="connsiteX12" fmla="*/ 1183642 w 3112882"/>
                <a:gd name="connsiteY12" fmla="*/ 769679 h 3865905"/>
                <a:gd name="connsiteX13" fmla="*/ 1144157 w 3112882"/>
                <a:gd name="connsiteY13" fmla="*/ 808276 h 3865905"/>
                <a:gd name="connsiteX14" fmla="*/ 1107365 w 3112882"/>
                <a:gd name="connsiteY14" fmla="*/ 849565 h 3865905"/>
                <a:gd name="connsiteX15" fmla="*/ 1073713 w 3112882"/>
                <a:gd name="connsiteY15" fmla="*/ 893547 h 3865905"/>
                <a:gd name="connsiteX16" fmla="*/ 1044100 w 3112882"/>
                <a:gd name="connsiteY16" fmla="*/ 939772 h 3865905"/>
                <a:gd name="connsiteX17" fmla="*/ 1017627 w 3112882"/>
                <a:gd name="connsiteY17" fmla="*/ 988242 h 3865905"/>
                <a:gd name="connsiteX18" fmla="*/ 995192 w 3112882"/>
                <a:gd name="connsiteY18" fmla="*/ 1038507 h 3865905"/>
                <a:gd name="connsiteX19" fmla="*/ 976347 w 3112882"/>
                <a:gd name="connsiteY19" fmla="*/ 1091016 h 3865905"/>
                <a:gd name="connsiteX20" fmla="*/ 968272 w 3112882"/>
                <a:gd name="connsiteY20" fmla="*/ 1117495 h 3865905"/>
                <a:gd name="connsiteX21" fmla="*/ 932825 w 3112882"/>
                <a:gd name="connsiteY21" fmla="*/ 1245849 h 3865905"/>
                <a:gd name="connsiteX22" fmla="*/ 841741 w 3112882"/>
                <a:gd name="connsiteY22" fmla="*/ 1556863 h 3865905"/>
                <a:gd name="connsiteX23" fmla="*/ 765463 w 3112882"/>
                <a:gd name="connsiteY23" fmla="*/ 1799212 h 3865905"/>
                <a:gd name="connsiteX24" fmla="*/ 713865 w 3112882"/>
                <a:gd name="connsiteY24" fmla="*/ 1952250 h 3865905"/>
                <a:gd name="connsiteX25" fmla="*/ 662713 w 3112882"/>
                <a:gd name="connsiteY25" fmla="*/ 2089133 h 3865905"/>
                <a:gd name="connsiteX26" fmla="*/ 614255 w 3112882"/>
                <a:gd name="connsiteY26" fmla="*/ 2204473 h 3865905"/>
                <a:gd name="connsiteX27" fmla="*/ 591821 w 3112882"/>
                <a:gd name="connsiteY27" fmla="*/ 2249351 h 3865905"/>
                <a:gd name="connsiteX28" fmla="*/ 0 w 3112882"/>
                <a:gd name="connsiteY28" fmla="*/ 2841310 h 3865905"/>
                <a:gd name="connsiteX29" fmla="*/ 1024806 w 3112882"/>
                <a:gd name="connsiteY29" fmla="*/ 3865905 h 3865905"/>
                <a:gd name="connsiteX30" fmla="*/ 1309723 w 3112882"/>
                <a:gd name="connsiteY30" fmla="*/ 3580922 h 3865905"/>
                <a:gd name="connsiteX31" fmla="*/ 1330363 w 3112882"/>
                <a:gd name="connsiteY31" fmla="*/ 3561624 h 3865905"/>
                <a:gd name="connsiteX32" fmla="*/ 1374783 w 3112882"/>
                <a:gd name="connsiteY32" fmla="*/ 3526618 h 3865905"/>
                <a:gd name="connsiteX33" fmla="*/ 1423242 w 3112882"/>
                <a:gd name="connsiteY33" fmla="*/ 3497895 h 3865905"/>
                <a:gd name="connsiteX34" fmla="*/ 1474841 w 3112882"/>
                <a:gd name="connsiteY34" fmla="*/ 3475456 h 3865905"/>
                <a:gd name="connsiteX35" fmla="*/ 1502211 w 3112882"/>
                <a:gd name="connsiteY35" fmla="*/ 3466928 h 3865905"/>
                <a:gd name="connsiteX36" fmla="*/ 2097173 w 3112882"/>
                <a:gd name="connsiteY36" fmla="*/ 3266766 h 3865905"/>
                <a:gd name="connsiteX37" fmla="*/ 2132171 w 3112882"/>
                <a:gd name="connsiteY37" fmla="*/ 3254649 h 3865905"/>
                <a:gd name="connsiteX38" fmla="*/ 2199923 w 3112882"/>
                <a:gd name="connsiteY38" fmla="*/ 3225477 h 3865905"/>
                <a:gd name="connsiteX39" fmla="*/ 2264983 w 3112882"/>
                <a:gd name="connsiteY39" fmla="*/ 3191817 h 3865905"/>
                <a:gd name="connsiteX40" fmla="*/ 2327799 w 3112882"/>
                <a:gd name="connsiteY40" fmla="*/ 3153671 h 3865905"/>
                <a:gd name="connsiteX41" fmla="*/ 2387924 w 3112882"/>
                <a:gd name="connsiteY41" fmla="*/ 3111483 h 3865905"/>
                <a:gd name="connsiteX42" fmla="*/ 2444907 w 3112882"/>
                <a:gd name="connsiteY42" fmla="*/ 3064360 h 3865905"/>
                <a:gd name="connsiteX43" fmla="*/ 2497853 w 3112882"/>
                <a:gd name="connsiteY43" fmla="*/ 3014096 h 3865905"/>
                <a:gd name="connsiteX44" fmla="*/ 2548105 w 3112882"/>
                <a:gd name="connsiteY44" fmla="*/ 2959793 h 3865905"/>
                <a:gd name="connsiteX45" fmla="*/ 2550306 w 3112882"/>
                <a:gd name="connsiteY45" fmla="*/ 2957041 h 3865905"/>
                <a:gd name="connsiteX46" fmla="*/ 2451132 w 3112882"/>
                <a:gd name="connsiteY46" fmla="*/ 2240459 h 3865905"/>
                <a:gd name="connsiteX47" fmla="*/ 2589246 w 3112882"/>
                <a:gd name="connsiteY47" fmla="*/ 1964850 h 3865905"/>
                <a:gd name="connsiteX48" fmla="*/ 2784604 w 3112882"/>
                <a:gd name="connsiteY48" fmla="*/ 1752284 h 3865905"/>
                <a:gd name="connsiteX49" fmla="*/ 3112882 w 3112882"/>
                <a:gd name="connsiteY49" fmla="*/ 1360396 h 3865905"/>
                <a:gd name="connsiteX50" fmla="*/ 3065444 w 3112882"/>
                <a:gd name="connsiteY50" fmla="*/ 1381834 h 3865905"/>
                <a:gd name="connsiteX51" fmla="*/ 2993206 w 3112882"/>
                <a:gd name="connsiteY51" fmla="*/ 1419533 h 3865905"/>
                <a:gd name="connsiteX52" fmla="*/ 2924556 w 3112882"/>
                <a:gd name="connsiteY52" fmla="*/ 1461719 h 3865905"/>
                <a:gd name="connsiteX53" fmla="*/ 2859945 w 3112882"/>
                <a:gd name="connsiteY53" fmla="*/ 1507496 h 3865905"/>
                <a:gd name="connsiteX54" fmla="*/ 2802063 w 3112882"/>
                <a:gd name="connsiteY54" fmla="*/ 1556864 h 3865905"/>
                <a:gd name="connsiteX55" fmla="*/ 2775591 w 3112882"/>
                <a:gd name="connsiteY55" fmla="*/ 1582445 h 3865905"/>
                <a:gd name="connsiteX56" fmla="*/ 2564707 w 3112882"/>
                <a:gd name="connsiteY56" fmla="*/ 1793377 h 3865905"/>
                <a:gd name="connsiteX57" fmla="*/ 2404526 w 3112882"/>
                <a:gd name="connsiteY57" fmla="*/ 1953597 h 3865905"/>
                <a:gd name="connsiteX58" fmla="*/ 2388373 w 3112882"/>
                <a:gd name="connsiteY58" fmla="*/ 1968407 h 3865905"/>
                <a:gd name="connsiteX59" fmla="*/ 2352925 w 3112882"/>
                <a:gd name="connsiteY59" fmla="*/ 1992193 h 3865905"/>
                <a:gd name="connsiteX60" fmla="*/ 2313441 w 3112882"/>
                <a:gd name="connsiteY60" fmla="*/ 2008349 h 3865905"/>
                <a:gd name="connsiteX61" fmla="*/ 2270816 w 3112882"/>
                <a:gd name="connsiteY61" fmla="*/ 2016876 h 3865905"/>
                <a:gd name="connsiteX62" fmla="*/ 2248830 w 3112882"/>
                <a:gd name="connsiteY62" fmla="*/ 2017325 h 3865905"/>
                <a:gd name="connsiteX63" fmla="*/ 2245690 w 3112882"/>
                <a:gd name="connsiteY63" fmla="*/ 2017325 h 3865905"/>
                <a:gd name="connsiteX64" fmla="*/ 2227741 w 3112882"/>
                <a:gd name="connsiteY64" fmla="*/ 2016877 h 3865905"/>
                <a:gd name="connsiteX65" fmla="*/ 2190052 w 3112882"/>
                <a:gd name="connsiteY65" fmla="*/ 2008349 h 3865905"/>
                <a:gd name="connsiteX66" fmla="*/ 2152811 w 3112882"/>
                <a:gd name="connsiteY66" fmla="*/ 1993091 h 3865905"/>
                <a:gd name="connsiteX67" fmla="*/ 2117364 w 3112882"/>
                <a:gd name="connsiteY67" fmla="*/ 1971549 h 3865905"/>
                <a:gd name="connsiteX68" fmla="*/ 2085059 w 3112882"/>
                <a:gd name="connsiteY68" fmla="*/ 1945070 h 3865905"/>
                <a:gd name="connsiteX69" fmla="*/ 2055894 w 3112882"/>
                <a:gd name="connsiteY69" fmla="*/ 1915001 h 3865905"/>
                <a:gd name="connsiteX70" fmla="*/ 2032562 w 3112882"/>
                <a:gd name="connsiteY70" fmla="*/ 1881790 h 3865905"/>
                <a:gd name="connsiteX71" fmla="*/ 2015063 w 3112882"/>
                <a:gd name="connsiteY71" fmla="*/ 1847681 h 3865905"/>
                <a:gd name="connsiteX72" fmla="*/ 2010127 w 3112882"/>
                <a:gd name="connsiteY72" fmla="*/ 1829281 h 3865905"/>
                <a:gd name="connsiteX73" fmla="*/ 2010127 w 3112882"/>
                <a:gd name="connsiteY73" fmla="*/ 979715 h 3865905"/>
                <a:gd name="connsiteX74" fmla="*/ 2322415 w 3112882"/>
                <a:gd name="connsiteY74" fmla="*/ 721659 h 3865905"/>
                <a:gd name="connsiteX75" fmla="*/ 2660648 w 3112882"/>
                <a:gd name="connsiteY75" fmla="*/ 670103 h 3865905"/>
                <a:gd name="connsiteX0" fmla="*/ 2454682 w 3112882"/>
                <a:gd name="connsiteY0" fmla="*/ 19555 h 3865905"/>
                <a:gd name="connsiteX1" fmla="*/ 2311198 w 3112882"/>
                <a:gd name="connsiteY1" fmla="*/ 2692 h 3865905"/>
                <a:gd name="connsiteX2" fmla="*/ 2289660 w 3112882"/>
                <a:gd name="connsiteY2" fmla="*/ 448 h 3865905"/>
                <a:gd name="connsiteX3" fmla="*/ 2247484 w 3112882"/>
                <a:gd name="connsiteY3" fmla="*/ 0 h 3865905"/>
                <a:gd name="connsiteX4" fmla="*/ 2206204 w 3112882"/>
                <a:gd name="connsiteY4" fmla="*/ 3141 h 3865905"/>
                <a:gd name="connsiteX5" fmla="*/ 2165823 w 3112882"/>
                <a:gd name="connsiteY5" fmla="*/ 10770 h 3865905"/>
                <a:gd name="connsiteX6" fmla="*/ 2126338 w 3112882"/>
                <a:gd name="connsiteY6" fmla="*/ 22439 h 3865905"/>
                <a:gd name="connsiteX7" fmla="*/ 2087302 w 3112882"/>
                <a:gd name="connsiteY7" fmla="*/ 38147 h 3865905"/>
                <a:gd name="connsiteX8" fmla="*/ 2051407 w 3112882"/>
                <a:gd name="connsiteY8" fmla="*/ 57445 h 3865905"/>
                <a:gd name="connsiteX9" fmla="*/ 2016409 w 3112882"/>
                <a:gd name="connsiteY9" fmla="*/ 80782 h 3865905"/>
                <a:gd name="connsiteX10" fmla="*/ 1999808 w 3112882"/>
                <a:gd name="connsiteY10" fmla="*/ 94246 h 3865905"/>
                <a:gd name="connsiteX11" fmla="*/ 1204731 w 3112882"/>
                <a:gd name="connsiteY11" fmla="*/ 751728 h 3865905"/>
                <a:gd name="connsiteX12" fmla="*/ 1183642 w 3112882"/>
                <a:gd name="connsiteY12" fmla="*/ 769679 h 3865905"/>
                <a:gd name="connsiteX13" fmla="*/ 1144157 w 3112882"/>
                <a:gd name="connsiteY13" fmla="*/ 808276 h 3865905"/>
                <a:gd name="connsiteX14" fmla="*/ 1107365 w 3112882"/>
                <a:gd name="connsiteY14" fmla="*/ 849565 h 3865905"/>
                <a:gd name="connsiteX15" fmla="*/ 1073713 w 3112882"/>
                <a:gd name="connsiteY15" fmla="*/ 893547 h 3865905"/>
                <a:gd name="connsiteX16" fmla="*/ 1044100 w 3112882"/>
                <a:gd name="connsiteY16" fmla="*/ 939772 h 3865905"/>
                <a:gd name="connsiteX17" fmla="*/ 1017627 w 3112882"/>
                <a:gd name="connsiteY17" fmla="*/ 988242 h 3865905"/>
                <a:gd name="connsiteX18" fmla="*/ 995192 w 3112882"/>
                <a:gd name="connsiteY18" fmla="*/ 1038507 h 3865905"/>
                <a:gd name="connsiteX19" fmla="*/ 976347 w 3112882"/>
                <a:gd name="connsiteY19" fmla="*/ 1091016 h 3865905"/>
                <a:gd name="connsiteX20" fmla="*/ 968272 w 3112882"/>
                <a:gd name="connsiteY20" fmla="*/ 1117495 h 3865905"/>
                <a:gd name="connsiteX21" fmla="*/ 932825 w 3112882"/>
                <a:gd name="connsiteY21" fmla="*/ 1245849 h 3865905"/>
                <a:gd name="connsiteX22" fmla="*/ 841741 w 3112882"/>
                <a:gd name="connsiteY22" fmla="*/ 1556863 h 3865905"/>
                <a:gd name="connsiteX23" fmla="*/ 765463 w 3112882"/>
                <a:gd name="connsiteY23" fmla="*/ 1799212 h 3865905"/>
                <a:gd name="connsiteX24" fmla="*/ 713865 w 3112882"/>
                <a:gd name="connsiteY24" fmla="*/ 1952250 h 3865905"/>
                <a:gd name="connsiteX25" fmla="*/ 662713 w 3112882"/>
                <a:gd name="connsiteY25" fmla="*/ 2089133 h 3865905"/>
                <a:gd name="connsiteX26" fmla="*/ 614255 w 3112882"/>
                <a:gd name="connsiteY26" fmla="*/ 2204473 h 3865905"/>
                <a:gd name="connsiteX27" fmla="*/ 591821 w 3112882"/>
                <a:gd name="connsiteY27" fmla="*/ 2249351 h 3865905"/>
                <a:gd name="connsiteX28" fmla="*/ 0 w 3112882"/>
                <a:gd name="connsiteY28" fmla="*/ 2841310 h 3865905"/>
                <a:gd name="connsiteX29" fmla="*/ 1024806 w 3112882"/>
                <a:gd name="connsiteY29" fmla="*/ 3865905 h 3865905"/>
                <a:gd name="connsiteX30" fmla="*/ 1309723 w 3112882"/>
                <a:gd name="connsiteY30" fmla="*/ 3580922 h 3865905"/>
                <a:gd name="connsiteX31" fmla="*/ 1330363 w 3112882"/>
                <a:gd name="connsiteY31" fmla="*/ 3561624 h 3865905"/>
                <a:gd name="connsiteX32" fmla="*/ 1374783 w 3112882"/>
                <a:gd name="connsiteY32" fmla="*/ 3526618 h 3865905"/>
                <a:gd name="connsiteX33" fmla="*/ 1423242 w 3112882"/>
                <a:gd name="connsiteY33" fmla="*/ 3497895 h 3865905"/>
                <a:gd name="connsiteX34" fmla="*/ 1474841 w 3112882"/>
                <a:gd name="connsiteY34" fmla="*/ 3475456 h 3865905"/>
                <a:gd name="connsiteX35" fmla="*/ 1502211 w 3112882"/>
                <a:gd name="connsiteY35" fmla="*/ 3466928 h 3865905"/>
                <a:gd name="connsiteX36" fmla="*/ 2097173 w 3112882"/>
                <a:gd name="connsiteY36" fmla="*/ 3266766 h 3865905"/>
                <a:gd name="connsiteX37" fmla="*/ 2132171 w 3112882"/>
                <a:gd name="connsiteY37" fmla="*/ 3254649 h 3865905"/>
                <a:gd name="connsiteX38" fmla="*/ 2199923 w 3112882"/>
                <a:gd name="connsiteY38" fmla="*/ 3225477 h 3865905"/>
                <a:gd name="connsiteX39" fmla="*/ 2264983 w 3112882"/>
                <a:gd name="connsiteY39" fmla="*/ 3191817 h 3865905"/>
                <a:gd name="connsiteX40" fmla="*/ 2327799 w 3112882"/>
                <a:gd name="connsiteY40" fmla="*/ 3153671 h 3865905"/>
                <a:gd name="connsiteX41" fmla="*/ 2387924 w 3112882"/>
                <a:gd name="connsiteY41" fmla="*/ 3111483 h 3865905"/>
                <a:gd name="connsiteX42" fmla="*/ 2444907 w 3112882"/>
                <a:gd name="connsiteY42" fmla="*/ 3064360 h 3865905"/>
                <a:gd name="connsiteX43" fmla="*/ 2497853 w 3112882"/>
                <a:gd name="connsiteY43" fmla="*/ 3014096 h 3865905"/>
                <a:gd name="connsiteX44" fmla="*/ 2548105 w 3112882"/>
                <a:gd name="connsiteY44" fmla="*/ 2959793 h 3865905"/>
                <a:gd name="connsiteX45" fmla="*/ 2550306 w 3112882"/>
                <a:gd name="connsiteY45" fmla="*/ 2957041 h 3865905"/>
                <a:gd name="connsiteX46" fmla="*/ 2966031 w 3112882"/>
                <a:gd name="connsiteY46" fmla="*/ 2119015 h 3865905"/>
                <a:gd name="connsiteX47" fmla="*/ 2589246 w 3112882"/>
                <a:gd name="connsiteY47" fmla="*/ 1964850 h 3865905"/>
                <a:gd name="connsiteX48" fmla="*/ 2784604 w 3112882"/>
                <a:gd name="connsiteY48" fmla="*/ 1752284 h 3865905"/>
                <a:gd name="connsiteX49" fmla="*/ 3112882 w 3112882"/>
                <a:gd name="connsiteY49" fmla="*/ 1360396 h 3865905"/>
                <a:gd name="connsiteX50" fmla="*/ 3065444 w 3112882"/>
                <a:gd name="connsiteY50" fmla="*/ 1381834 h 3865905"/>
                <a:gd name="connsiteX51" fmla="*/ 2993206 w 3112882"/>
                <a:gd name="connsiteY51" fmla="*/ 1419533 h 3865905"/>
                <a:gd name="connsiteX52" fmla="*/ 2924556 w 3112882"/>
                <a:gd name="connsiteY52" fmla="*/ 1461719 h 3865905"/>
                <a:gd name="connsiteX53" fmla="*/ 2859945 w 3112882"/>
                <a:gd name="connsiteY53" fmla="*/ 1507496 h 3865905"/>
                <a:gd name="connsiteX54" fmla="*/ 2802063 w 3112882"/>
                <a:gd name="connsiteY54" fmla="*/ 1556864 h 3865905"/>
                <a:gd name="connsiteX55" fmla="*/ 2775591 w 3112882"/>
                <a:gd name="connsiteY55" fmla="*/ 1582445 h 3865905"/>
                <a:gd name="connsiteX56" fmla="*/ 2564707 w 3112882"/>
                <a:gd name="connsiteY56" fmla="*/ 1793377 h 3865905"/>
                <a:gd name="connsiteX57" fmla="*/ 2404526 w 3112882"/>
                <a:gd name="connsiteY57" fmla="*/ 1953597 h 3865905"/>
                <a:gd name="connsiteX58" fmla="*/ 2388373 w 3112882"/>
                <a:gd name="connsiteY58" fmla="*/ 1968407 h 3865905"/>
                <a:gd name="connsiteX59" fmla="*/ 2352925 w 3112882"/>
                <a:gd name="connsiteY59" fmla="*/ 1992193 h 3865905"/>
                <a:gd name="connsiteX60" fmla="*/ 2313441 w 3112882"/>
                <a:gd name="connsiteY60" fmla="*/ 2008349 h 3865905"/>
                <a:gd name="connsiteX61" fmla="*/ 2270816 w 3112882"/>
                <a:gd name="connsiteY61" fmla="*/ 2016876 h 3865905"/>
                <a:gd name="connsiteX62" fmla="*/ 2248830 w 3112882"/>
                <a:gd name="connsiteY62" fmla="*/ 2017325 h 3865905"/>
                <a:gd name="connsiteX63" fmla="*/ 2245690 w 3112882"/>
                <a:gd name="connsiteY63" fmla="*/ 2017325 h 3865905"/>
                <a:gd name="connsiteX64" fmla="*/ 2227741 w 3112882"/>
                <a:gd name="connsiteY64" fmla="*/ 2016877 h 3865905"/>
                <a:gd name="connsiteX65" fmla="*/ 2190052 w 3112882"/>
                <a:gd name="connsiteY65" fmla="*/ 2008349 h 3865905"/>
                <a:gd name="connsiteX66" fmla="*/ 2152811 w 3112882"/>
                <a:gd name="connsiteY66" fmla="*/ 1993091 h 3865905"/>
                <a:gd name="connsiteX67" fmla="*/ 2117364 w 3112882"/>
                <a:gd name="connsiteY67" fmla="*/ 1971549 h 3865905"/>
                <a:gd name="connsiteX68" fmla="*/ 2085059 w 3112882"/>
                <a:gd name="connsiteY68" fmla="*/ 1945070 h 3865905"/>
                <a:gd name="connsiteX69" fmla="*/ 2055894 w 3112882"/>
                <a:gd name="connsiteY69" fmla="*/ 1915001 h 3865905"/>
                <a:gd name="connsiteX70" fmla="*/ 2032562 w 3112882"/>
                <a:gd name="connsiteY70" fmla="*/ 1881790 h 3865905"/>
                <a:gd name="connsiteX71" fmla="*/ 2015063 w 3112882"/>
                <a:gd name="connsiteY71" fmla="*/ 1847681 h 3865905"/>
                <a:gd name="connsiteX72" fmla="*/ 2010127 w 3112882"/>
                <a:gd name="connsiteY72" fmla="*/ 1829281 h 3865905"/>
                <a:gd name="connsiteX73" fmla="*/ 2010127 w 3112882"/>
                <a:gd name="connsiteY73" fmla="*/ 979715 h 3865905"/>
                <a:gd name="connsiteX74" fmla="*/ 2322415 w 3112882"/>
                <a:gd name="connsiteY74" fmla="*/ 721659 h 3865905"/>
                <a:gd name="connsiteX75" fmla="*/ 2660648 w 3112882"/>
                <a:gd name="connsiteY75" fmla="*/ 670103 h 3865905"/>
                <a:gd name="connsiteX76" fmla="*/ 2454682 w 3112882"/>
                <a:gd name="connsiteY76" fmla="*/ 19555 h 3865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3112882" h="3865905">
                  <a:moveTo>
                    <a:pt x="2454682" y="19555"/>
                  </a:moveTo>
                  <a:lnTo>
                    <a:pt x="2311198" y="2692"/>
                  </a:lnTo>
                  <a:lnTo>
                    <a:pt x="2289660" y="448"/>
                  </a:lnTo>
                  <a:lnTo>
                    <a:pt x="2247484" y="0"/>
                  </a:lnTo>
                  <a:lnTo>
                    <a:pt x="2206204" y="3141"/>
                  </a:lnTo>
                  <a:lnTo>
                    <a:pt x="2165823" y="10770"/>
                  </a:lnTo>
                  <a:lnTo>
                    <a:pt x="2126338" y="22439"/>
                  </a:lnTo>
                  <a:lnTo>
                    <a:pt x="2087302" y="38147"/>
                  </a:lnTo>
                  <a:lnTo>
                    <a:pt x="2051407" y="57445"/>
                  </a:lnTo>
                  <a:lnTo>
                    <a:pt x="2016409" y="80782"/>
                  </a:lnTo>
                  <a:lnTo>
                    <a:pt x="1999808" y="94246"/>
                  </a:lnTo>
                  <a:lnTo>
                    <a:pt x="1204731" y="751728"/>
                  </a:lnTo>
                  <a:lnTo>
                    <a:pt x="1183642" y="769679"/>
                  </a:lnTo>
                  <a:lnTo>
                    <a:pt x="1144157" y="808276"/>
                  </a:lnTo>
                  <a:lnTo>
                    <a:pt x="1107365" y="849565"/>
                  </a:lnTo>
                  <a:lnTo>
                    <a:pt x="1073713" y="893547"/>
                  </a:lnTo>
                  <a:lnTo>
                    <a:pt x="1044100" y="939772"/>
                  </a:lnTo>
                  <a:lnTo>
                    <a:pt x="1017627" y="988242"/>
                  </a:lnTo>
                  <a:lnTo>
                    <a:pt x="995192" y="1038507"/>
                  </a:lnTo>
                  <a:lnTo>
                    <a:pt x="976347" y="1091016"/>
                  </a:lnTo>
                  <a:lnTo>
                    <a:pt x="968272" y="1117495"/>
                  </a:lnTo>
                  <a:lnTo>
                    <a:pt x="932825" y="1245849"/>
                  </a:lnTo>
                  <a:lnTo>
                    <a:pt x="841741" y="1556863"/>
                  </a:lnTo>
                  <a:lnTo>
                    <a:pt x="765463" y="1799212"/>
                  </a:lnTo>
                  <a:lnTo>
                    <a:pt x="713865" y="1952250"/>
                  </a:lnTo>
                  <a:lnTo>
                    <a:pt x="662713" y="2089133"/>
                  </a:lnTo>
                  <a:lnTo>
                    <a:pt x="614255" y="2204473"/>
                  </a:lnTo>
                  <a:lnTo>
                    <a:pt x="591821" y="2249351"/>
                  </a:lnTo>
                  <a:lnTo>
                    <a:pt x="0" y="2841310"/>
                  </a:lnTo>
                  <a:lnTo>
                    <a:pt x="1024806" y="3865905"/>
                  </a:lnTo>
                  <a:lnTo>
                    <a:pt x="1309723" y="3580922"/>
                  </a:lnTo>
                  <a:lnTo>
                    <a:pt x="1330363" y="3561624"/>
                  </a:lnTo>
                  <a:lnTo>
                    <a:pt x="1374783" y="3526618"/>
                  </a:lnTo>
                  <a:lnTo>
                    <a:pt x="1423242" y="3497895"/>
                  </a:lnTo>
                  <a:lnTo>
                    <a:pt x="1474841" y="3475456"/>
                  </a:lnTo>
                  <a:lnTo>
                    <a:pt x="1502211" y="3466928"/>
                  </a:lnTo>
                  <a:lnTo>
                    <a:pt x="2097173" y="3266766"/>
                  </a:lnTo>
                  <a:lnTo>
                    <a:pt x="2132171" y="3254649"/>
                  </a:lnTo>
                  <a:lnTo>
                    <a:pt x="2199923" y="3225477"/>
                  </a:lnTo>
                  <a:lnTo>
                    <a:pt x="2264983" y="3191817"/>
                  </a:lnTo>
                  <a:lnTo>
                    <a:pt x="2327799" y="3153671"/>
                  </a:lnTo>
                  <a:lnTo>
                    <a:pt x="2387924" y="3111483"/>
                  </a:lnTo>
                  <a:lnTo>
                    <a:pt x="2444907" y="3064360"/>
                  </a:lnTo>
                  <a:lnTo>
                    <a:pt x="2497853" y="3014096"/>
                  </a:lnTo>
                  <a:lnTo>
                    <a:pt x="2548105" y="2959793"/>
                  </a:lnTo>
                  <a:lnTo>
                    <a:pt x="2550306" y="2957041"/>
                  </a:lnTo>
                  <a:lnTo>
                    <a:pt x="2966031" y="2119015"/>
                  </a:lnTo>
                  <a:lnTo>
                    <a:pt x="2589246" y="1964850"/>
                  </a:lnTo>
                  <a:lnTo>
                    <a:pt x="2784604" y="1752284"/>
                  </a:lnTo>
                  <a:lnTo>
                    <a:pt x="3112882" y="1360396"/>
                  </a:lnTo>
                  <a:lnTo>
                    <a:pt x="3065444" y="1381834"/>
                  </a:lnTo>
                  <a:lnTo>
                    <a:pt x="2993206" y="1419533"/>
                  </a:lnTo>
                  <a:lnTo>
                    <a:pt x="2924556" y="1461719"/>
                  </a:lnTo>
                  <a:lnTo>
                    <a:pt x="2859945" y="1507496"/>
                  </a:lnTo>
                  <a:lnTo>
                    <a:pt x="2802063" y="1556864"/>
                  </a:lnTo>
                  <a:lnTo>
                    <a:pt x="2775591" y="1582445"/>
                  </a:lnTo>
                  <a:lnTo>
                    <a:pt x="2564707" y="1793377"/>
                  </a:lnTo>
                  <a:lnTo>
                    <a:pt x="2404526" y="1953597"/>
                  </a:lnTo>
                  <a:lnTo>
                    <a:pt x="2388373" y="1968407"/>
                  </a:lnTo>
                  <a:lnTo>
                    <a:pt x="2352925" y="1992193"/>
                  </a:lnTo>
                  <a:lnTo>
                    <a:pt x="2313441" y="2008349"/>
                  </a:lnTo>
                  <a:lnTo>
                    <a:pt x="2270816" y="2016876"/>
                  </a:lnTo>
                  <a:lnTo>
                    <a:pt x="2248830" y="2017325"/>
                  </a:lnTo>
                  <a:lnTo>
                    <a:pt x="2245690" y="2017325"/>
                  </a:lnTo>
                  <a:lnTo>
                    <a:pt x="2227741" y="2016877"/>
                  </a:lnTo>
                  <a:lnTo>
                    <a:pt x="2190052" y="2008349"/>
                  </a:lnTo>
                  <a:lnTo>
                    <a:pt x="2152811" y="1993091"/>
                  </a:lnTo>
                  <a:lnTo>
                    <a:pt x="2117364" y="1971549"/>
                  </a:lnTo>
                  <a:lnTo>
                    <a:pt x="2085059" y="1945070"/>
                  </a:lnTo>
                  <a:lnTo>
                    <a:pt x="2055894" y="1915001"/>
                  </a:lnTo>
                  <a:lnTo>
                    <a:pt x="2032562" y="1881790"/>
                  </a:lnTo>
                  <a:lnTo>
                    <a:pt x="2015063" y="1847681"/>
                  </a:lnTo>
                  <a:lnTo>
                    <a:pt x="2010127" y="1829281"/>
                  </a:lnTo>
                  <a:lnTo>
                    <a:pt x="2010127" y="979715"/>
                  </a:lnTo>
                  <a:lnTo>
                    <a:pt x="2322415" y="721659"/>
                  </a:lnTo>
                  <a:lnTo>
                    <a:pt x="2660648" y="670103"/>
                  </a:lnTo>
                  <a:lnTo>
                    <a:pt x="2454682" y="19555"/>
                  </a:lnTo>
                  <a:close/>
                </a:path>
              </a:pathLst>
            </a:custGeom>
            <a:solidFill>
              <a:srgbClr val="FBC3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Freeform 7"/>
            <p:cNvSpPr>
              <a:spLocks/>
            </p:cNvSpPr>
            <p:nvPr/>
          </p:nvSpPr>
          <p:spPr bwMode="auto">
            <a:xfrm rot="1365788">
              <a:off x="9306105" y="2309457"/>
              <a:ext cx="1097604" cy="2176587"/>
            </a:xfrm>
            <a:custGeom>
              <a:avLst/>
              <a:gdLst>
                <a:gd name="T0" fmla="*/ 852 w 1286"/>
                <a:gd name="T1" fmla="*/ 2795 h 2795"/>
                <a:gd name="T2" fmla="*/ 785 w 1286"/>
                <a:gd name="T3" fmla="*/ 2701 h 2795"/>
                <a:gd name="T4" fmla="*/ 446 w 1286"/>
                <a:gd name="T5" fmla="*/ 2210 h 2795"/>
                <a:gd name="T6" fmla="*/ 280 w 1286"/>
                <a:gd name="T7" fmla="*/ 1954 h 2795"/>
                <a:gd name="T8" fmla="*/ 194 w 1286"/>
                <a:gd name="T9" fmla="*/ 1804 h 2795"/>
                <a:gd name="T10" fmla="*/ 162 w 1286"/>
                <a:gd name="T11" fmla="*/ 1744 h 2795"/>
                <a:gd name="T12" fmla="*/ 148 w 1286"/>
                <a:gd name="T13" fmla="*/ 1712 h 2795"/>
                <a:gd name="T14" fmla="*/ 129 w 1286"/>
                <a:gd name="T15" fmla="*/ 1634 h 2795"/>
                <a:gd name="T16" fmla="*/ 112 w 1286"/>
                <a:gd name="T17" fmla="*/ 1486 h 2795"/>
                <a:gd name="T18" fmla="*/ 100 w 1286"/>
                <a:gd name="T19" fmla="*/ 1110 h 2795"/>
                <a:gd name="T20" fmla="*/ 87 w 1286"/>
                <a:gd name="T21" fmla="*/ 826 h 2795"/>
                <a:gd name="T22" fmla="*/ 76 w 1286"/>
                <a:gd name="T23" fmla="*/ 693 h 2795"/>
                <a:gd name="T24" fmla="*/ 36 w 1286"/>
                <a:gd name="T25" fmla="*/ 443 h 2795"/>
                <a:gd name="T26" fmla="*/ 10 w 1286"/>
                <a:gd name="T27" fmla="*/ 288 h 2795"/>
                <a:gd name="T28" fmla="*/ 0 w 1286"/>
                <a:gd name="T29" fmla="*/ 200 h 2795"/>
                <a:gd name="T30" fmla="*/ 1 w 1286"/>
                <a:gd name="T31" fmla="*/ 130 h 2795"/>
                <a:gd name="T32" fmla="*/ 17 w 1286"/>
                <a:gd name="T33" fmla="*/ 78 h 2795"/>
                <a:gd name="T34" fmla="*/ 31 w 1286"/>
                <a:gd name="T35" fmla="*/ 61 h 2795"/>
                <a:gd name="T36" fmla="*/ 54 w 1286"/>
                <a:gd name="T37" fmla="*/ 42 h 2795"/>
                <a:gd name="T38" fmla="*/ 100 w 1286"/>
                <a:gd name="T39" fmla="*/ 16 h 2795"/>
                <a:gd name="T40" fmla="*/ 147 w 1286"/>
                <a:gd name="T41" fmla="*/ 3 h 2795"/>
                <a:gd name="T42" fmla="*/ 194 w 1286"/>
                <a:gd name="T43" fmla="*/ 0 h 2795"/>
                <a:gd name="T44" fmla="*/ 240 w 1286"/>
                <a:gd name="T45" fmla="*/ 7 h 2795"/>
                <a:gd name="T46" fmla="*/ 285 w 1286"/>
                <a:gd name="T47" fmla="*/ 25 h 2795"/>
                <a:gd name="T48" fmla="*/ 351 w 1286"/>
                <a:gd name="T49" fmla="*/ 61 h 2795"/>
                <a:gd name="T50" fmla="*/ 430 w 1286"/>
                <a:gd name="T51" fmla="*/ 124 h 2795"/>
                <a:gd name="T52" fmla="*/ 498 w 1286"/>
                <a:gd name="T53" fmla="*/ 196 h 2795"/>
                <a:gd name="T54" fmla="*/ 573 w 1286"/>
                <a:gd name="T55" fmla="*/ 291 h 2795"/>
                <a:gd name="T56" fmla="*/ 590 w 1286"/>
                <a:gd name="T57" fmla="*/ 323 h 2795"/>
                <a:gd name="T58" fmla="*/ 632 w 1286"/>
                <a:gd name="T59" fmla="*/ 407 h 2795"/>
                <a:gd name="T60" fmla="*/ 700 w 1286"/>
                <a:gd name="T61" fmla="*/ 587 h 2795"/>
                <a:gd name="T62" fmla="*/ 753 w 1286"/>
                <a:gd name="T63" fmla="*/ 772 h 2795"/>
                <a:gd name="T64" fmla="*/ 793 w 1286"/>
                <a:gd name="T65" fmla="*/ 953 h 2795"/>
                <a:gd name="T66" fmla="*/ 835 w 1286"/>
                <a:gd name="T67" fmla="*/ 1195 h 2795"/>
                <a:gd name="T68" fmla="*/ 858 w 1286"/>
                <a:gd name="T69" fmla="*/ 1399 h 2795"/>
                <a:gd name="T70" fmla="*/ 859 w 1286"/>
                <a:gd name="T71" fmla="*/ 1421 h 2795"/>
                <a:gd name="T72" fmla="*/ 1286 w 1286"/>
                <a:gd name="T73" fmla="*/ 1952 h 2795"/>
                <a:gd name="T74" fmla="*/ 852 w 1286"/>
                <a:gd name="T75" fmla="*/ 2795 h 2795"/>
                <a:gd name="connsiteX0" fmla="*/ 8210 w 10000"/>
                <a:gd name="connsiteY0" fmla="*/ 10708 h 10708"/>
                <a:gd name="connsiteX1" fmla="*/ 6104 w 10000"/>
                <a:gd name="connsiteY1" fmla="*/ 9664 h 10708"/>
                <a:gd name="connsiteX2" fmla="*/ 3468 w 10000"/>
                <a:gd name="connsiteY2" fmla="*/ 7907 h 10708"/>
                <a:gd name="connsiteX3" fmla="*/ 2177 w 10000"/>
                <a:gd name="connsiteY3" fmla="*/ 6991 h 10708"/>
                <a:gd name="connsiteX4" fmla="*/ 1509 w 10000"/>
                <a:gd name="connsiteY4" fmla="*/ 6454 h 10708"/>
                <a:gd name="connsiteX5" fmla="*/ 1260 w 10000"/>
                <a:gd name="connsiteY5" fmla="*/ 6240 h 10708"/>
                <a:gd name="connsiteX6" fmla="*/ 1151 w 10000"/>
                <a:gd name="connsiteY6" fmla="*/ 6125 h 10708"/>
                <a:gd name="connsiteX7" fmla="*/ 1003 w 10000"/>
                <a:gd name="connsiteY7" fmla="*/ 5846 h 10708"/>
                <a:gd name="connsiteX8" fmla="*/ 871 w 10000"/>
                <a:gd name="connsiteY8" fmla="*/ 5317 h 10708"/>
                <a:gd name="connsiteX9" fmla="*/ 778 w 10000"/>
                <a:gd name="connsiteY9" fmla="*/ 3971 h 10708"/>
                <a:gd name="connsiteX10" fmla="*/ 677 w 10000"/>
                <a:gd name="connsiteY10" fmla="*/ 2955 h 10708"/>
                <a:gd name="connsiteX11" fmla="*/ 591 w 10000"/>
                <a:gd name="connsiteY11" fmla="*/ 2479 h 10708"/>
                <a:gd name="connsiteX12" fmla="*/ 280 w 10000"/>
                <a:gd name="connsiteY12" fmla="*/ 1585 h 10708"/>
                <a:gd name="connsiteX13" fmla="*/ 78 w 10000"/>
                <a:gd name="connsiteY13" fmla="*/ 1030 h 10708"/>
                <a:gd name="connsiteX14" fmla="*/ 0 w 10000"/>
                <a:gd name="connsiteY14" fmla="*/ 716 h 10708"/>
                <a:gd name="connsiteX15" fmla="*/ 8 w 10000"/>
                <a:gd name="connsiteY15" fmla="*/ 465 h 10708"/>
                <a:gd name="connsiteX16" fmla="*/ 132 w 10000"/>
                <a:gd name="connsiteY16" fmla="*/ 279 h 10708"/>
                <a:gd name="connsiteX17" fmla="*/ 241 w 10000"/>
                <a:gd name="connsiteY17" fmla="*/ 218 h 10708"/>
                <a:gd name="connsiteX18" fmla="*/ 420 w 10000"/>
                <a:gd name="connsiteY18" fmla="*/ 150 h 10708"/>
                <a:gd name="connsiteX19" fmla="*/ 778 w 10000"/>
                <a:gd name="connsiteY19" fmla="*/ 57 h 10708"/>
                <a:gd name="connsiteX20" fmla="*/ 1143 w 10000"/>
                <a:gd name="connsiteY20" fmla="*/ 11 h 10708"/>
                <a:gd name="connsiteX21" fmla="*/ 1509 w 10000"/>
                <a:gd name="connsiteY21" fmla="*/ 0 h 10708"/>
                <a:gd name="connsiteX22" fmla="*/ 1866 w 10000"/>
                <a:gd name="connsiteY22" fmla="*/ 25 h 10708"/>
                <a:gd name="connsiteX23" fmla="*/ 2216 w 10000"/>
                <a:gd name="connsiteY23" fmla="*/ 89 h 10708"/>
                <a:gd name="connsiteX24" fmla="*/ 2729 w 10000"/>
                <a:gd name="connsiteY24" fmla="*/ 218 h 10708"/>
                <a:gd name="connsiteX25" fmla="*/ 3344 w 10000"/>
                <a:gd name="connsiteY25" fmla="*/ 444 h 10708"/>
                <a:gd name="connsiteX26" fmla="*/ 3872 w 10000"/>
                <a:gd name="connsiteY26" fmla="*/ 701 h 10708"/>
                <a:gd name="connsiteX27" fmla="*/ 4456 w 10000"/>
                <a:gd name="connsiteY27" fmla="*/ 1041 h 10708"/>
                <a:gd name="connsiteX28" fmla="*/ 4588 w 10000"/>
                <a:gd name="connsiteY28" fmla="*/ 1156 h 10708"/>
                <a:gd name="connsiteX29" fmla="*/ 4914 w 10000"/>
                <a:gd name="connsiteY29" fmla="*/ 1456 h 10708"/>
                <a:gd name="connsiteX30" fmla="*/ 5443 w 10000"/>
                <a:gd name="connsiteY30" fmla="*/ 2100 h 10708"/>
                <a:gd name="connsiteX31" fmla="*/ 5855 w 10000"/>
                <a:gd name="connsiteY31" fmla="*/ 2762 h 10708"/>
                <a:gd name="connsiteX32" fmla="*/ 6166 w 10000"/>
                <a:gd name="connsiteY32" fmla="*/ 3410 h 10708"/>
                <a:gd name="connsiteX33" fmla="*/ 6493 w 10000"/>
                <a:gd name="connsiteY33" fmla="*/ 4275 h 10708"/>
                <a:gd name="connsiteX34" fmla="*/ 6672 w 10000"/>
                <a:gd name="connsiteY34" fmla="*/ 5005 h 10708"/>
                <a:gd name="connsiteX35" fmla="*/ 6680 w 10000"/>
                <a:gd name="connsiteY35" fmla="*/ 5084 h 10708"/>
                <a:gd name="connsiteX36" fmla="*/ 10000 w 10000"/>
                <a:gd name="connsiteY36" fmla="*/ 6984 h 10708"/>
                <a:gd name="connsiteX37" fmla="*/ 8210 w 10000"/>
                <a:gd name="connsiteY37" fmla="*/ 10708 h 10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0000" h="10708">
                  <a:moveTo>
                    <a:pt x="8210" y="10708"/>
                  </a:moveTo>
                  <a:lnTo>
                    <a:pt x="6104" y="9664"/>
                  </a:lnTo>
                  <a:lnTo>
                    <a:pt x="3468" y="7907"/>
                  </a:lnTo>
                  <a:lnTo>
                    <a:pt x="2177" y="6991"/>
                  </a:lnTo>
                  <a:lnTo>
                    <a:pt x="1509" y="6454"/>
                  </a:lnTo>
                  <a:lnTo>
                    <a:pt x="1260" y="6240"/>
                  </a:lnTo>
                  <a:lnTo>
                    <a:pt x="1151" y="6125"/>
                  </a:lnTo>
                  <a:cubicBezTo>
                    <a:pt x="1102" y="6032"/>
                    <a:pt x="1052" y="5939"/>
                    <a:pt x="1003" y="5846"/>
                  </a:cubicBezTo>
                  <a:lnTo>
                    <a:pt x="871" y="5317"/>
                  </a:lnTo>
                  <a:cubicBezTo>
                    <a:pt x="840" y="4868"/>
                    <a:pt x="809" y="4420"/>
                    <a:pt x="778" y="3971"/>
                  </a:cubicBezTo>
                  <a:cubicBezTo>
                    <a:pt x="744" y="3632"/>
                    <a:pt x="711" y="3294"/>
                    <a:pt x="677" y="2955"/>
                  </a:cubicBezTo>
                  <a:cubicBezTo>
                    <a:pt x="648" y="2796"/>
                    <a:pt x="620" y="2638"/>
                    <a:pt x="591" y="2479"/>
                  </a:cubicBezTo>
                  <a:lnTo>
                    <a:pt x="280" y="1585"/>
                  </a:lnTo>
                  <a:cubicBezTo>
                    <a:pt x="213" y="1400"/>
                    <a:pt x="145" y="1215"/>
                    <a:pt x="78" y="1030"/>
                  </a:cubicBezTo>
                  <a:cubicBezTo>
                    <a:pt x="52" y="925"/>
                    <a:pt x="26" y="821"/>
                    <a:pt x="0" y="716"/>
                  </a:cubicBezTo>
                  <a:cubicBezTo>
                    <a:pt x="3" y="632"/>
                    <a:pt x="5" y="549"/>
                    <a:pt x="8" y="465"/>
                  </a:cubicBezTo>
                  <a:cubicBezTo>
                    <a:pt x="49" y="403"/>
                    <a:pt x="91" y="341"/>
                    <a:pt x="132" y="279"/>
                  </a:cubicBezTo>
                  <a:lnTo>
                    <a:pt x="241" y="218"/>
                  </a:lnTo>
                  <a:lnTo>
                    <a:pt x="420" y="150"/>
                  </a:lnTo>
                  <a:lnTo>
                    <a:pt x="778" y="57"/>
                  </a:lnTo>
                  <a:lnTo>
                    <a:pt x="1143" y="11"/>
                  </a:lnTo>
                  <a:lnTo>
                    <a:pt x="1509" y="0"/>
                  </a:lnTo>
                  <a:lnTo>
                    <a:pt x="1866" y="25"/>
                  </a:lnTo>
                  <a:lnTo>
                    <a:pt x="2216" y="89"/>
                  </a:lnTo>
                  <a:lnTo>
                    <a:pt x="2729" y="218"/>
                  </a:lnTo>
                  <a:lnTo>
                    <a:pt x="3344" y="444"/>
                  </a:lnTo>
                  <a:lnTo>
                    <a:pt x="3872" y="701"/>
                  </a:lnTo>
                  <a:lnTo>
                    <a:pt x="4456" y="1041"/>
                  </a:lnTo>
                  <a:lnTo>
                    <a:pt x="4588" y="1156"/>
                  </a:lnTo>
                  <a:lnTo>
                    <a:pt x="4914" y="1456"/>
                  </a:lnTo>
                  <a:lnTo>
                    <a:pt x="5443" y="2100"/>
                  </a:lnTo>
                  <a:lnTo>
                    <a:pt x="5855" y="2762"/>
                  </a:lnTo>
                  <a:lnTo>
                    <a:pt x="6166" y="3410"/>
                  </a:lnTo>
                  <a:lnTo>
                    <a:pt x="6493" y="4275"/>
                  </a:lnTo>
                  <a:cubicBezTo>
                    <a:pt x="6553" y="4518"/>
                    <a:pt x="6612" y="4762"/>
                    <a:pt x="6672" y="5005"/>
                  </a:cubicBezTo>
                  <a:cubicBezTo>
                    <a:pt x="6675" y="5031"/>
                    <a:pt x="6677" y="5058"/>
                    <a:pt x="6680" y="5084"/>
                  </a:cubicBezTo>
                  <a:lnTo>
                    <a:pt x="10000" y="6984"/>
                  </a:lnTo>
                  <a:lnTo>
                    <a:pt x="8210" y="10708"/>
                  </a:lnTo>
                  <a:close/>
                </a:path>
              </a:pathLst>
            </a:custGeom>
            <a:solidFill>
              <a:srgbClr val="FBC39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grpSp>
          <p:nvGrpSpPr>
            <p:cNvPr id="11" name="그룹 10"/>
            <p:cNvGrpSpPr/>
            <p:nvPr/>
          </p:nvGrpSpPr>
          <p:grpSpPr>
            <a:xfrm>
              <a:off x="9965733" y="2372330"/>
              <a:ext cx="1407160" cy="1407160"/>
              <a:chOff x="855980" y="2494250"/>
              <a:chExt cx="1158240" cy="1158240"/>
            </a:xfrm>
          </p:grpSpPr>
          <p:sp>
            <p:nvSpPr>
              <p:cNvPr id="9" name="타원 8"/>
              <p:cNvSpPr/>
              <p:nvPr/>
            </p:nvSpPr>
            <p:spPr>
              <a:xfrm>
                <a:off x="855980" y="2494250"/>
                <a:ext cx="1158240" cy="1158240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0" name="타원 9"/>
              <p:cNvSpPr/>
              <p:nvPr/>
            </p:nvSpPr>
            <p:spPr>
              <a:xfrm>
                <a:off x="976770" y="2602370"/>
                <a:ext cx="916660" cy="916660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 w="41275">
                <a:gradFill flip="none" rotWithShape="1">
                  <a:gsLst>
                    <a:gs pos="81000">
                      <a:schemeClr val="bg1">
                        <a:lumMod val="65000"/>
                      </a:schemeClr>
                    </a:gs>
                    <a:gs pos="100000">
                      <a:schemeClr val="bg1">
                        <a:lumMod val="9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9" name="Freeform 13"/>
            <p:cNvSpPr>
              <a:spLocks/>
            </p:cNvSpPr>
            <p:nvPr/>
          </p:nvSpPr>
          <p:spPr bwMode="auto">
            <a:xfrm rot="21013934" flipH="1">
              <a:off x="10222199" y="5038823"/>
              <a:ext cx="1811561" cy="17568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" name="Freeform 13"/>
            <p:cNvSpPr>
              <a:spLocks/>
            </p:cNvSpPr>
            <p:nvPr/>
          </p:nvSpPr>
          <p:spPr bwMode="auto">
            <a:xfrm rot="21013934" flipH="1">
              <a:off x="10229547" y="5172529"/>
              <a:ext cx="1914409" cy="2372914"/>
            </a:xfrm>
            <a:prstGeom prst="rect">
              <a:avLst/>
            </a:prstGeom>
            <a:solidFill>
              <a:srgbClr val="2C55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" name="Freeform 15"/>
            <p:cNvSpPr>
              <a:spLocks/>
            </p:cNvSpPr>
            <p:nvPr/>
          </p:nvSpPr>
          <p:spPr bwMode="auto">
            <a:xfrm flipH="1">
              <a:off x="10232267" y="5351785"/>
              <a:ext cx="320364" cy="320364"/>
            </a:xfrm>
            <a:custGeom>
              <a:avLst/>
              <a:gdLst>
                <a:gd name="T0" fmla="*/ 356 w 713"/>
                <a:gd name="T1" fmla="*/ 0 h 713"/>
                <a:gd name="T2" fmla="*/ 394 w 713"/>
                <a:gd name="T3" fmla="*/ 1 h 713"/>
                <a:gd name="T4" fmla="*/ 463 w 713"/>
                <a:gd name="T5" fmla="*/ 16 h 713"/>
                <a:gd name="T6" fmla="*/ 526 w 713"/>
                <a:gd name="T7" fmla="*/ 43 h 713"/>
                <a:gd name="T8" fmla="*/ 584 w 713"/>
                <a:gd name="T9" fmla="*/ 82 h 713"/>
                <a:gd name="T10" fmla="*/ 633 w 713"/>
                <a:gd name="T11" fmla="*/ 129 h 713"/>
                <a:gd name="T12" fmla="*/ 670 w 713"/>
                <a:gd name="T13" fmla="*/ 187 h 713"/>
                <a:gd name="T14" fmla="*/ 697 w 713"/>
                <a:gd name="T15" fmla="*/ 250 h 713"/>
                <a:gd name="T16" fmla="*/ 712 w 713"/>
                <a:gd name="T17" fmla="*/ 319 h 713"/>
                <a:gd name="T18" fmla="*/ 713 w 713"/>
                <a:gd name="T19" fmla="*/ 357 h 713"/>
                <a:gd name="T20" fmla="*/ 712 w 713"/>
                <a:gd name="T21" fmla="*/ 393 h 713"/>
                <a:gd name="T22" fmla="*/ 697 w 713"/>
                <a:gd name="T23" fmla="*/ 463 h 713"/>
                <a:gd name="T24" fmla="*/ 670 w 713"/>
                <a:gd name="T25" fmla="*/ 527 h 713"/>
                <a:gd name="T26" fmla="*/ 633 w 713"/>
                <a:gd name="T27" fmla="*/ 583 h 713"/>
                <a:gd name="T28" fmla="*/ 584 w 713"/>
                <a:gd name="T29" fmla="*/ 632 h 713"/>
                <a:gd name="T30" fmla="*/ 526 w 713"/>
                <a:gd name="T31" fmla="*/ 671 h 713"/>
                <a:gd name="T32" fmla="*/ 463 w 713"/>
                <a:gd name="T33" fmla="*/ 697 h 713"/>
                <a:gd name="T34" fmla="*/ 394 w 713"/>
                <a:gd name="T35" fmla="*/ 711 h 713"/>
                <a:gd name="T36" fmla="*/ 356 w 713"/>
                <a:gd name="T37" fmla="*/ 713 h 713"/>
                <a:gd name="T38" fmla="*/ 320 w 713"/>
                <a:gd name="T39" fmla="*/ 711 h 713"/>
                <a:gd name="T40" fmla="*/ 251 w 713"/>
                <a:gd name="T41" fmla="*/ 697 h 713"/>
                <a:gd name="T42" fmla="*/ 186 w 713"/>
                <a:gd name="T43" fmla="*/ 671 h 713"/>
                <a:gd name="T44" fmla="*/ 130 w 713"/>
                <a:gd name="T45" fmla="*/ 632 h 713"/>
                <a:gd name="T46" fmla="*/ 81 w 713"/>
                <a:gd name="T47" fmla="*/ 583 h 713"/>
                <a:gd name="T48" fmla="*/ 42 w 713"/>
                <a:gd name="T49" fmla="*/ 527 h 713"/>
                <a:gd name="T50" fmla="*/ 16 w 713"/>
                <a:gd name="T51" fmla="*/ 463 h 713"/>
                <a:gd name="T52" fmla="*/ 2 w 713"/>
                <a:gd name="T53" fmla="*/ 393 h 713"/>
                <a:gd name="T54" fmla="*/ 0 w 713"/>
                <a:gd name="T55" fmla="*/ 357 h 713"/>
                <a:gd name="T56" fmla="*/ 2 w 713"/>
                <a:gd name="T57" fmla="*/ 319 h 713"/>
                <a:gd name="T58" fmla="*/ 16 w 713"/>
                <a:gd name="T59" fmla="*/ 250 h 713"/>
                <a:gd name="T60" fmla="*/ 42 w 713"/>
                <a:gd name="T61" fmla="*/ 187 h 713"/>
                <a:gd name="T62" fmla="*/ 81 w 713"/>
                <a:gd name="T63" fmla="*/ 129 h 713"/>
                <a:gd name="T64" fmla="*/ 130 w 713"/>
                <a:gd name="T65" fmla="*/ 82 h 713"/>
                <a:gd name="T66" fmla="*/ 186 w 713"/>
                <a:gd name="T67" fmla="*/ 43 h 713"/>
                <a:gd name="T68" fmla="*/ 251 w 713"/>
                <a:gd name="T69" fmla="*/ 16 h 713"/>
                <a:gd name="T70" fmla="*/ 320 w 713"/>
                <a:gd name="T71" fmla="*/ 1 h 713"/>
                <a:gd name="T72" fmla="*/ 356 w 713"/>
                <a:gd name="T73" fmla="*/ 0 h 7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713" h="713">
                  <a:moveTo>
                    <a:pt x="356" y="0"/>
                  </a:moveTo>
                  <a:lnTo>
                    <a:pt x="394" y="1"/>
                  </a:lnTo>
                  <a:lnTo>
                    <a:pt x="463" y="16"/>
                  </a:lnTo>
                  <a:lnTo>
                    <a:pt x="526" y="43"/>
                  </a:lnTo>
                  <a:lnTo>
                    <a:pt x="584" y="82"/>
                  </a:lnTo>
                  <a:lnTo>
                    <a:pt x="633" y="129"/>
                  </a:lnTo>
                  <a:lnTo>
                    <a:pt x="670" y="187"/>
                  </a:lnTo>
                  <a:lnTo>
                    <a:pt x="697" y="250"/>
                  </a:lnTo>
                  <a:lnTo>
                    <a:pt x="712" y="319"/>
                  </a:lnTo>
                  <a:lnTo>
                    <a:pt x="713" y="357"/>
                  </a:lnTo>
                  <a:lnTo>
                    <a:pt x="712" y="393"/>
                  </a:lnTo>
                  <a:lnTo>
                    <a:pt x="697" y="463"/>
                  </a:lnTo>
                  <a:lnTo>
                    <a:pt x="670" y="527"/>
                  </a:lnTo>
                  <a:lnTo>
                    <a:pt x="633" y="583"/>
                  </a:lnTo>
                  <a:lnTo>
                    <a:pt x="584" y="632"/>
                  </a:lnTo>
                  <a:lnTo>
                    <a:pt x="526" y="671"/>
                  </a:lnTo>
                  <a:lnTo>
                    <a:pt x="463" y="697"/>
                  </a:lnTo>
                  <a:lnTo>
                    <a:pt x="394" y="711"/>
                  </a:lnTo>
                  <a:lnTo>
                    <a:pt x="356" y="713"/>
                  </a:lnTo>
                  <a:lnTo>
                    <a:pt x="320" y="711"/>
                  </a:lnTo>
                  <a:lnTo>
                    <a:pt x="251" y="697"/>
                  </a:lnTo>
                  <a:lnTo>
                    <a:pt x="186" y="671"/>
                  </a:lnTo>
                  <a:lnTo>
                    <a:pt x="130" y="632"/>
                  </a:lnTo>
                  <a:lnTo>
                    <a:pt x="81" y="583"/>
                  </a:lnTo>
                  <a:lnTo>
                    <a:pt x="42" y="527"/>
                  </a:lnTo>
                  <a:lnTo>
                    <a:pt x="16" y="463"/>
                  </a:lnTo>
                  <a:lnTo>
                    <a:pt x="2" y="393"/>
                  </a:lnTo>
                  <a:lnTo>
                    <a:pt x="0" y="357"/>
                  </a:lnTo>
                  <a:lnTo>
                    <a:pt x="2" y="319"/>
                  </a:lnTo>
                  <a:lnTo>
                    <a:pt x="16" y="250"/>
                  </a:lnTo>
                  <a:lnTo>
                    <a:pt x="42" y="187"/>
                  </a:lnTo>
                  <a:lnTo>
                    <a:pt x="81" y="129"/>
                  </a:lnTo>
                  <a:lnTo>
                    <a:pt x="130" y="82"/>
                  </a:lnTo>
                  <a:lnTo>
                    <a:pt x="186" y="43"/>
                  </a:lnTo>
                  <a:lnTo>
                    <a:pt x="251" y="16"/>
                  </a:lnTo>
                  <a:lnTo>
                    <a:pt x="320" y="1"/>
                  </a:lnTo>
                  <a:lnTo>
                    <a:pt x="3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10289105" y="2577693"/>
              <a:ext cx="755335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000" dirty="0" smtClean="0">
                  <a:solidFill>
                    <a:schemeClr val="bg1"/>
                  </a:solidFill>
                </a:rPr>
                <a:t>1    3    5</a:t>
              </a:r>
              <a:endParaRPr lang="en-US" altLang="ko-KR" sz="1000" dirty="0">
                <a:solidFill>
                  <a:schemeClr val="bg1"/>
                </a:solidFill>
              </a:endParaRPr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10292113" y="3212785"/>
              <a:ext cx="763351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000" dirty="0">
                  <a:solidFill>
                    <a:schemeClr val="bg1"/>
                  </a:solidFill>
                </a:rPr>
                <a:t>2</a:t>
              </a:r>
              <a:r>
                <a:rPr lang="en-US" altLang="ko-KR" sz="1000" dirty="0" smtClean="0">
                  <a:solidFill>
                    <a:schemeClr val="bg1"/>
                  </a:solidFill>
                </a:rPr>
                <a:t>    </a:t>
              </a:r>
              <a:r>
                <a:rPr lang="en-US" altLang="ko-KR" sz="1000" dirty="0">
                  <a:solidFill>
                    <a:schemeClr val="bg1"/>
                  </a:solidFill>
                </a:rPr>
                <a:t>4</a:t>
              </a:r>
              <a:r>
                <a:rPr lang="en-US" altLang="ko-KR" sz="1000" dirty="0" smtClean="0">
                  <a:solidFill>
                    <a:schemeClr val="bg1"/>
                  </a:solidFill>
                </a:rPr>
                <a:t>    </a:t>
              </a:r>
              <a:r>
                <a:rPr lang="en-US" altLang="ko-KR" sz="1000" dirty="0">
                  <a:solidFill>
                    <a:schemeClr val="bg1"/>
                  </a:solidFill>
                </a:rPr>
                <a:t>R</a:t>
              </a:r>
            </a:p>
          </p:txBody>
        </p:sp>
        <p:cxnSp>
          <p:nvCxnSpPr>
            <p:cNvPr id="43" name="직선 연결선 42"/>
            <p:cNvCxnSpPr/>
            <p:nvPr/>
          </p:nvCxnSpPr>
          <p:spPr>
            <a:xfrm>
              <a:off x="10408170" y="3060516"/>
              <a:ext cx="532446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 43"/>
            <p:cNvCxnSpPr/>
            <p:nvPr/>
          </p:nvCxnSpPr>
          <p:spPr>
            <a:xfrm rot="5400000">
              <a:off x="10228170" y="3070544"/>
              <a:ext cx="360000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/>
            <p:cNvCxnSpPr/>
            <p:nvPr/>
          </p:nvCxnSpPr>
          <p:spPr>
            <a:xfrm rot="5400000">
              <a:off x="10486772" y="3070544"/>
              <a:ext cx="360000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/>
            <p:cNvCxnSpPr/>
            <p:nvPr/>
          </p:nvCxnSpPr>
          <p:spPr>
            <a:xfrm rot="5400000">
              <a:off x="10760616" y="3070544"/>
              <a:ext cx="360000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직사각형 48"/>
          <p:cNvSpPr/>
          <p:nvPr/>
        </p:nvSpPr>
        <p:spPr>
          <a:xfrm>
            <a:off x="10135400" y="738590"/>
            <a:ext cx="1315152" cy="81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i="1" dirty="0" smtClean="0">
                <a:solidFill>
                  <a:schemeClr val="bg1"/>
                </a:solidFill>
              </a:rPr>
              <a:t>ITST</a:t>
            </a:r>
            <a:endParaRPr lang="en-US" altLang="ko-KR" sz="3600" b="1" i="1" dirty="0">
              <a:solidFill>
                <a:schemeClr val="bg1"/>
              </a:solidFill>
            </a:endParaRPr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8461510"/>
              </p:ext>
            </p:extLst>
          </p:nvPr>
        </p:nvGraphicFramePr>
        <p:xfrm>
          <a:off x="702120" y="1443921"/>
          <a:ext cx="7797202" cy="411490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137130">
                  <a:extLst>
                    <a:ext uri="{9D8B030D-6E8A-4147-A177-3AD203B41FA5}">
                      <a16:colId xmlns:a16="http://schemas.microsoft.com/office/drawing/2014/main" val="3361024043"/>
                    </a:ext>
                  </a:extLst>
                </a:gridCol>
                <a:gridCol w="3152216">
                  <a:extLst>
                    <a:ext uri="{9D8B030D-6E8A-4147-A177-3AD203B41FA5}">
                      <a16:colId xmlns:a16="http://schemas.microsoft.com/office/drawing/2014/main" val="3659778182"/>
                    </a:ext>
                  </a:extLst>
                </a:gridCol>
                <a:gridCol w="3507856">
                  <a:extLst>
                    <a:ext uri="{9D8B030D-6E8A-4147-A177-3AD203B41FA5}">
                      <a16:colId xmlns:a16="http://schemas.microsoft.com/office/drawing/2014/main" val="2840822983"/>
                    </a:ext>
                  </a:extLst>
                </a:gridCol>
              </a:tblGrid>
              <a:tr h="36575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effectLst/>
                        </a:rPr>
                        <a:t> </a:t>
                      </a:r>
                      <a:endParaRPr lang="ko-KR" sz="9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1434" marR="61434" marT="0" marB="0" anchor="ctr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effectLst/>
                        </a:rPr>
                        <a:t>Oculus </a:t>
                      </a:r>
                      <a:r>
                        <a:rPr lang="en-US" sz="900" kern="100" dirty="0" smtClean="0">
                          <a:effectLst/>
                        </a:rPr>
                        <a:t>Lift S</a:t>
                      </a:r>
                      <a:endParaRPr lang="ko-KR" sz="9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1434" marR="61434" marT="0" marB="0" anchor="ctr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effectLst/>
                        </a:rPr>
                        <a:t>HTC </a:t>
                      </a:r>
                      <a:r>
                        <a:rPr lang="en-US" sz="900" kern="100" dirty="0" smtClean="0">
                          <a:effectLst/>
                        </a:rPr>
                        <a:t>VIVE COSMOS</a:t>
                      </a:r>
                      <a:endParaRPr lang="ko-KR" sz="9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1434" marR="61434" marT="0" marB="0" anchor="ctr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2313760"/>
                  </a:ext>
                </a:extLst>
              </a:tr>
              <a:tr h="2264343">
                <a:tc>
                  <a:txBody>
                    <a:bodyPr/>
                    <a:lstStyle/>
                    <a:p>
                      <a:pPr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900" kern="100" dirty="0" smtClean="0">
                          <a:solidFill>
                            <a:schemeClr val="bg1"/>
                          </a:solidFill>
                          <a:effectLst/>
                        </a:rPr>
                        <a:t>제품사진</a:t>
                      </a:r>
                      <a:endParaRPr lang="ko-KR" sz="900" kern="100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1434" marR="61434" marT="0" marB="0"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900" kern="100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1434" marR="61434" marT="0" marB="0"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900" kern="100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1434" marR="61434" marT="0" marB="0"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3043305"/>
                  </a:ext>
                </a:extLst>
              </a:tr>
              <a:tr h="769803">
                <a:tc>
                  <a:txBody>
                    <a:bodyPr/>
                    <a:lstStyle/>
                    <a:p>
                      <a:pPr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900" kern="100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장점</a:t>
                      </a:r>
                      <a:endParaRPr lang="ko-KR" sz="900" kern="100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1434" marR="61434" marT="0" marB="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endParaRPr lang="en-US" altLang="ko-KR" sz="900" kern="100" dirty="0" smtClean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</a:endParaRPr>
                    </a:p>
                    <a:p>
                      <a:pPr marL="171450" lvl="0" indent="-171450"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ko-KR" sz="900" kern="100" dirty="0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기존 </a:t>
                      </a:r>
                      <a:r>
                        <a:rPr lang="en-US" altLang="ko-KR" sz="900" kern="100" dirty="0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VR </a:t>
                      </a:r>
                      <a:r>
                        <a:rPr lang="ko-KR" altLang="ko-KR" sz="900" kern="100" dirty="0" err="1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헤드셋들의</a:t>
                      </a:r>
                      <a:r>
                        <a:rPr lang="ko-KR" altLang="ko-KR" sz="900" kern="100" dirty="0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 복잡한 설치 방식을 간소화함</a:t>
                      </a:r>
                      <a:r>
                        <a:rPr lang="en-US" altLang="ko-KR" sz="900" kern="100" dirty="0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.</a:t>
                      </a:r>
                      <a:endParaRPr lang="ko-KR" altLang="ko-KR" sz="900" kern="100" dirty="0" smtClean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</a:endParaRPr>
                    </a:p>
                    <a:p>
                      <a:pPr marL="171450" lvl="0" indent="-171450"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ko-KR" sz="900" kern="100" dirty="0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인체공학적인 컨트롤러 디자인으로 편안한 </a:t>
                      </a:r>
                      <a:r>
                        <a:rPr lang="ko-KR" altLang="ko-KR" sz="900" kern="100" dirty="0" err="1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그립감을</a:t>
                      </a:r>
                      <a:r>
                        <a:rPr lang="ko-KR" altLang="ko-KR" sz="900" kern="100" dirty="0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 구현</a:t>
                      </a:r>
                      <a:r>
                        <a:rPr lang="en-US" altLang="ko-KR" sz="900" kern="100" dirty="0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.</a:t>
                      </a:r>
                      <a:endParaRPr lang="ko-KR" altLang="ko-KR" sz="900" kern="100" dirty="0" smtClean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</a:endParaRPr>
                    </a:p>
                    <a:p>
                      <a:pPr marL="171450" lvl="0" indent="-171450"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ko-KR" sz="900" kern="100" dirty="0" err="1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헤드셋</a:t>
                      </a:r>
                      <a:r>
                        <a:rPr lang="ko-KR" altLang="ko-KR" sz="900" kern="100" dirty="0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 전면 카메라를 통해 컨트롤러를 추적하기 때문에 추가 센서를 설치할 필요 없음</a:t>
                      </a:r>
                    </a:p>
                    <a:p>
                      <a:pPr marL="0" lvl="0" indent="0"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endParaRPr lang="ko-KR" sz="900" kern="100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1434" marR="61434" marT="0" marB="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kern="100" dirty="0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새로운 </a:t>
                      </a:r>
                      <a:r>
                        <a:rPr lang="en-US" altLang="ko-KR" sz="900" kern="100" dirty="0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3D </a:t>
                      </a:r>
                      <a:r>
                        <a:rPr lang="ko-KR" altLang="en-US" sz="900" kern="100" dirty="0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입체 오디오 통합</a:t>
                      </a:r>
                      <a:r>
                        <a:rPr lang="en-US" altLang="ko-KR" sz="900" kern="100" dirty="0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.</a:t>
                      </a:r>
                      <a:endParaRPr lang="ko-KR" altLang="en-US" sz="900" kern="100" dirty="0" smtClean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  <a:p>
                      <a:pPr marL="171450" lvl="0" indent="-171450"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kern="100" dirty="0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고해상도 디스플레이와 사용하기 쉬운 </a:t>
                      </a:r>
                      <a:r>
                        <a:rPr lang="ko-KR" altLang="en-US" sz="900" kern="100" dirty="0" err="1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헤드셋</a:t>
                      </a:r>
                      <a:r>
                        <a:rPr lang="ko-KR" altLang="en-US" sz="900" kern="100" dirty="0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 및 케이블 디자인</a:t>
                      </a:r>
                      <a:r>
                        <a:rPr lang="en-US" altLang="ko-KR" sz="900" kern="100" dirty="0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altLang="en-US" sz="900" kern="100" dirty="0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향상된 인체공학적 디자인</a:t>
                      </a:r>
                      <a:r>
                        <a:rPr lang="en-US" altLang="ko-KR" sz="900" kern="100" dirty="0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.</a:t>
                      </a:r>
                      <a:endParaRPr lang="ko-KR" altLang="en-US" sz="900" kern="100" dirty="0" smtClean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  <a:p>
                      <a:pPr marL="171450" lvl="0" indent="-171450"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kern="100" dirty="0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샤프론 기술 지원</a:t>
                      </a:r>
                      <a:r>
                        <a:rPr lang="en-US" altLang="ko-KR" sz="900" kern="100" dirty="0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.</a:t>
                      </a:r>
                      <a:endParaRPr lang="ko-KR" sz="900" kern="100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1434" marR="61434" marT="0" marB="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344082"/>
                  </a:ext>
                </a:extLst>
              </a:tr>
              <a:tr h="469309">
                <a:tc>
                  <a:txBody>
                    <a:bodyPr/>
                    <a:lstStyle/>
                    <a:p>
                      <a:pPr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900" kern="100" dirty="0" smtClean="0">
                          <a:solidFill>
                            <a:schemeClr val="bg1"/>
                          </a:solidFill>
                          <a:effectLst/>
                        </a:rPr>
                        <a:t>가격</a:t>
                      </a:r>
                      <a:endParaRPr lang="ko-KR" sz="900" kern="100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1434" marR="61434" marT="0" marB="0"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 dirty="0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64G :</a:t>
                      </a:r>
                      <a:r>
                        <a:rPr lang="en-US" sz="900" kern="100" baseline="0" dirty="0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 </a:t>
                      </a:r>
                      <a:r>
                        <a:rPr lang="en-US" sz="900" kern="100" dirty="0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46</a:t>
                      </a:r>
                      <a:r>
                        <a:rPr lang="ko-KR" sz="900" kern="100" dirty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만원</a:t>
                      </a:r>
                      <a:r>
                        <a:rPr lang="en-US" sz="900" kern="100" dirty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 + </a:t>
                      </a:r>
                      <a:r>
                        <a:rPr lang="ko-KR" sz="900" kern="100" dirty="0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관세</a:t>
                      </a:r>
                      <a:endParaRPr lang="en-US" altLang="ko-KR" sz="900" kern="100" dirty="0" smtClean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</a:endParaRPr>
                    </a:p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 dirty="0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128G :</a:t>
                      </a:r>
                      <a:r>
                        <a:rPr lang="en-US" sz="900" kern="100" baseline="0" dirty="0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 </a:t>
                      </a:r>
                      <a:r>
                        <a:rPr lang="en-US" sz="900" kern="100" dirty="0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57</a:t>
                      </a:r>
                      <a:r>
                        <a:rPr lang="ko-KR" sz="900" kern="100" dirty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만원</a:t>
                      </a:r>
                      <a:r>
                        <a:rPr lang="en-US" sz="900" kern="100" dirty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 + </a:t>
                      </a:r>
                      <a:r>
                        <a:rPr lang="ko-KR" sz="900" kern="100" dirty="0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관세</a:t>
                      </a:r>
                      <a:endParaRPr lang="ko-KR" sz="900" kern="100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1434" marR="61434" marT="0" marB="0"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900" kern="100" dirty="0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1,120,000</a:t>
                      </a:r>
                      <a:r>
                        <a:rPr lang="ko-KR" altLang="en-US" sz="900" kern="100" dirty="0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원 </a:t>
                      </a:r>
                      <a:endParaRPr lang="ko-KR" sz="900" kern="100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1434" marR="61434" marT="0" marB="0"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1920979"/>
                  </a:ext>
                </a:extLst>
              </a:tr>
            </a:tbl>
          </a:graphicData>
        </a:graphic>
      </p:graphicFrame>
      <p:pic>
        <p:nvPicPr>
          <p:cNvPr id="24" name="그림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1489" y="1946194"/>
            <a:ext cx="3035047" cy="1990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5404" y="2078599"/>
            <a:ext cx="3313361" cy="1726136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 flipH="1">
            <a:off x="702120" y="633229"/>
            <a:ext cx="64132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HMD</a:t>
            </a:r>
            <a:endParaRPr lang="ko-KR" altLang="en-US" sz="4000" dirty="0"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531393" y="6174320"/>
            <a:ext cx="6071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Oculus Lift s</a:t>
            </a:r>
            <a:r>
              <a:rPr lang="ko-KR" altLang="en-US" dirty="0" smtClean="0">
                <a:solidFill>
                  <a:schemeClr val="bg1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의 기능을 포함</a:t>
            </a:r>
            <a:r>
              <a:rPr lang="en-US" altLang="ko-KR" dirty="0" smtClean="0">
                <a:solidFill>
                  <a:schemeClr val="bg1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,</a:t>
            </a:r>
            <a:r>
              <a:rPr lang="ko-KR" altLang="en-US" dirty="0" smtClean="0">
                <a:solidFill>
                  <a:schemeClr val="bg1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 높은 해상도</a:t>
            </a:r>
            <a:endParaRPr lang="ko-KR" altLang="en-US" dirty="0">
              <a:solidFill>
                <a:schemeClr val="bg1"/>
              </a:solidFill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354131" y="5732572"/>
            <a:ext cx="2901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HTC VIVE COSMOS </a:t>
            </a:r>
            <a:r>
              <a:rPr lang="ko-KR" altLang="en-US" dirty="0" smtClean="0">
                <a:solidFill>
                  <a:schemeClr val="bg1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선택</a:t>
            </a:r>
            <a:r>
              <a:rPr lang="en-US" altLang="ko-KR" dirty="0">
                <a:solidFill>
                  <a:schemeClr val="bg1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!</a:t>
            </a:r>
            <a:endParaRPr lang="ko-KR" altLang="en-US" dirty="0">
              <a:solidFill>
                <a:schemeClr val="bg1"/>
              </a:solidFill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84782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9091973" y="0"/>
            <a:ext cx="3124200" cy="6858000"/>
          </a:xfrm>
          <a:prstGeom prst="rect">
            <a:avLst/>
          </a:prstGeom>
          <a:gradFill flip="none" rotWithShape="1">
            <a:gsLst>
              <a:gs pos="7000">
                <a:srgbClr val="303030"/>
              </a:gs>
              <a:gs pos="8000">
                <a:srgbClr val="272727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9511073" y="1924050"/>
            <a:ext cx="2311400" cy="2273300"/>
          </a:xfrm>
          <a:prstGeom prst="roundRect">
            <a:avLst>
              <a:gd name="adj" fmla="val 8846"/>
            </a:avLst>
          </a:prstGeom>
          <a:solidFill>
            <a:schemeClr val="bg1">
              <a:lumMod val="85000"/>
            </a:schemeClr>
          </a:solidFill>
          <a:ln w="698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9612393" y="2016700"/>
            <a:ext cx="2124000" cy="2113340"/>
          </a:xfrm>
          <a:prstGeom prst="roundRect">
            <a:avLst>
              <a:gd name="adj" fmla="val 5229"/>
            </a:avLst>
          </a:prstGeom>
          <a:solidFill>
            <a:schemeClr val="tx1">
              <a:lumMod val="75000"/>
              <a:lumOff val="25000"/>
            </a:schemeClr>
          </a:solidFill>
          <a:ln w="123825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>
              <a:rot lat="300000" lon="0" rev="0"/>
            </a:camera>
            <a:lightRig rig="threePt" dir="t"/>
          </a:scene3d>
          <a:sp3d>
            <a:bevelT w="622300" h="381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1" name="양쪽 모서리가 둥근 사각형 40"/>
          <p:cNvSpPr/>
          <p:nvPr/>
        </p:nvSpPr>
        <p:spPr>
          <a:xfrm>
            <a:off x="9547348" y="0"/>
            <a:ext cx="2377951" cy="546100"/>
          </a:xfrm>
          <a:prstGeom prst="round2SameRect">
            <a:avLst>
              <a:gd name="adj1" fmla="val 0"/>
              <a:gd name="adj2" fmla="val 36047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innerShdw blurRad="241300" dist="165100" dir="54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7" name="그룹 46"/>
          <p:cNvGrpSpPr/>
          <p:nvPr/>
        </p:nvGrpSpPr>
        <p:grpSpPr>
          <a:xfrm>
            <a:off x="9306105" y="1813826"/>
            <a:ext cx="3338162" cy="5731617"/>
            <a:chOff x="9306105" y="1813826"/>
            <a:chExt cx="3338162" cy="5731617"/>
          </a:xfrm>
        </p:grpSpPr>
        <p:sp>
          <p:nvSpPr>
            <p:cNvPr id="22" name="자유형 21"/>
            <p:cNvSpPr>
              <a:spLocks/>
            </p:cNvSpPr>
            <p:nvPr/>
          </p:nvSpPr>
          <p:spPr bwMode="auto">
            <a:xfrm rot="529477" flipH="1">
              <a:off x="10341226" y="1813826"/>
              <a:ext cx="1065733" cy="650548"/>
            </a:xfrm>
            <a:custGeom>
              <a:avLst/>
              <a:gdLst>
                <a:gd name="connsiteX0" fmla="*/ 1002468 w 1065733"/>
                <a:gd name="connsiteY0" fmla="*/ 130341 h 650548"/>
                <a:gd name="connsiteX1" fmla="*/ 973303 w 1065733"/>
                <a:gd name="connsiteY1" fmla="*/ 114634 h 650548"/>
                <a:gd name="connsiteX2" fmla="*/ 936959 w 1065733"/>
                <a:gd name="connsiteY2" fmla="*/ 104312 h 650548"/>
                <a:gd name="connsiteX3" fmla="*/ 915871 w 1065733"/>
                <a:gd name="connsiteY3" fmla="*/ 102067 h 650548"/>
                <a:gd name="connsiteX4" fmla="*/ 667746 w 1065733"/>
                <a:gd name="connsiteY4" fmla="*/ 76485 h 650548"/>
                <a:gd name="connsiteX5" fmla="*/ 35992 w 1065733"/>
                <a:gd name="connsiteY5" fmla="*/ 4230 h 650548"/>
                <a:gd name="connsiteX6" fmla="*/ 0 w 1065733"/>
                <a:gd name="connsiteY6" fmla="*/ 0 h 650548"/>
                <a:gd name="connsiteX7" fmla="*/ 205966 w 1065733"/>
                <a:gd name="connsiteY7" fmla="*/ 650548 h 650548"/>
                <a:gd name="connsiteX8" fmla="*/ 223993 w 1065733"/>
                <a:gd name="connsiteY8" fmla="*/ 647800 h 650548"/>
                <a:gd name="connsiteX9" fmla="*/ 299372 w 1065733"/>
                <a:gd name="connsiteY9" fmla="*/ 632541 h 650548"/>
                <a:gd name="connsiteX10" fmla="*/ 681207 w 1065733"/>
                <a:gd name="connsiteY10" fmla="*/ 545923 h 650548"/>
                <a:gd name="connsiteX11" fmla="*/ 870105 w 1065733"/>
                <a:gd name="connsiteY11" fmla="*/ 493414 h 650548"/>
                <a:gd name="connsiteX12" fmla="*/ 970611 w 1065733"/>
                <a:gd name="connsiteY12" fmla="*/ 459755 h 650548"/>
                <a:gd name="connsiteX13" fmla="*/ 1008301 w 1065733"/>
                <a:gd name="connsiteY13" fmla="*/ 443598 h 650548"/>
                <a:gd name="connsiteX14" fmla="*/ 1011890 w 1065733"/>
                <a:gd name="connsiteY14" fmla="*/ 441355 h 650548"/>
                <a:gd name="connsiteX15" fmla="*/ 1021761 w 1065733"/>
                <a:gd name="connsiteY15" fmla="*/ 431033 h 650548"/>
                <a:gd name="connsiteX16" fmla="*/ 1036120 w 1065733"/>
                <a:gd name="connsiteY16" fmla="*/ 406798 h 650548"/>
                <a:gd name="connsiteX17" fmla="*/ 1053618 w 1065733"/>
                <a:gd name="connsiteY17" fmla="*/ 359674 h 650548"/>
                <a:gd name="connsiteX18" fmla="*/ 1065284 w 1065733"/>
                <a:gd name="connsiteY18" fmla="*/ 303575 h 650548"/>
                <a:gd name="connsiteX19" fmla="*/ 1065733 w 1065733"/>
                <a:gd name="connsiteY19" fmla="*/ 258247 h 650548"/>
                <a:gd name="connsiteX20" fmla="*/ 1062592 w 1065733"/>
                <a:gd name="connsiteY20" fmla="*/ 229076 h 650548"/>
                <a:gd name="connsiteX21" fmla="*/ 1054964 w 1065733"/>
                <a:gd name="connsiteY21" fmla="*/ 200802 h 650548"/>
                <a:gd name="connsiteX22" fmla="*/ 1043299 w 1065733"/>
                <a:gd name="connsiteY22" fmla="*/ 174323 h 650548"/>
                <a:gd name="connsiteX23" fmla="*/ 1025800 w 1065733"/>
                <a:gd name="connsiteY23" fmla="*/ 150537 h 650548"/>
                <a:gd name="connsiteX24" fmla="*/ 1002468 w 1065733"/>
                <a:gd name="connsiteY24" fmla="*/ 130341 h 650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65733" h="650548">
                  <a:moveTo>
                    <a:pt x="1002468" y="130341"/>
                  </a:moveTo>
                  <a:lnTo>
                    <a:pt x="973303" y="114634"/>
                  </a:lnTo>
                  <a:lnTo>
                    <a:pt x="936959" y="104312"/>
                  </a:lnTo>
                  <a:lnTo>
                    <a:pt x="915871" y="102067"/>
                  </a:lnTo>
                  <a:lnTo>
                    <a:pt x="667746" y="76485"/>
                  </a:lnTo>
                  <a:lnTo>
                    <a:pt x="35992" y="4230"/>
                  </a:lnTo>
                  <a:lnTo>
                    <a:pt x="0" y="0"/>
                  </a:lnTo>
                  <a:lnTo>
                    <a:pt x="205966" y="650548"/>
                  </a:lnTo>
                  <a:lnTo>
                    <a:pt x="223993" y="647800"/>
                  </a:lnTo>
                  <a:lnTo>
                    <a:pt x="299372" y="632541"/>
                  </a:lnTo>
                  <a:lnTo>
                    <a:pt x="681207" y="545923"/>
                  </a:lnTo>
                  <a:lnTo>
                    <a:pt x="870105" y="493414"/>
                  </a:lnTo>
                  <a:lnTo>
                    <a:pt x="970611" y="459755"/>
                  </a:lnTo>
                  <a:lnTo>
                    <a:pt x="1008301" y="443598"/>
                  </a:lnTo>
                  <a:lnTo>
                    <a:pt x="1011890" y="441355"/>
                  </a:lnTo>
                  <a:lnTo>
                    <a:pt x="1021761" y="431033"/>
                  </a:lnTo>
                  <a:lnTo>
                    <a:pt x="1036120" y="406798"/>
                  </a:lnTo>
                  <a:lnTo>
                    <a:pt x="1053618" y="359674"/>
                  </a:lnTo>
                  <a:lnTo>
                    <a:pt x="1065284" y="303575"/>
                  </a:lnTo>
                  <a:lnTo>
                    <a:pt x="1065733" y="258247"/>
                  </a:lnTo>
                  <a:lnTo>
                    <a:pt x="1062592" y="229076"/>
                  </a:lnTo>
                  <a:lnTo>
                    <a:pt x="1054964" y="200802"/>
                  </a:lnTo>
                  <a:lnTo>
                    <a:pt x="1043299" y="174323"/>
                  </a:lnTo>
                  <a:lnTo>
                    <a:pt x="1025800" y="150537"/>
                  </a:lnTo>
                  <a:lnTo>
                    <a:pt x="1002468" y="130341"/>
                  </a:lnTo>
                  <a:close/>
                </a:path>
              </a:pathLst>
            </a:custGeom>
            <a:solidFill>
              <a:srgbClr val="FBC3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7" name="자유형 36"/>
            <p:cNvSpPr>
              <a:spLocks/>
            </p:cNvSpPr>
            <p:nvPr/>
          </p:nvSpPr>
          <p:spPr bwMode="auto">
            <a:xfrm rot="2113934" flipH="1">
              <a:off x="9531385" y="2054264"/>
              <a:ext cx="3112882" cy="3865905"/>
            </a:xfrm>
            <a:custGeom>
              <a:avLst/>
              <a:gdLst>
                <a:gd name="connsiteX0" fmla="*/ 2454682 w 3112882"/>
                <a:gd name="connsiteY0" fmla="*/ 19555 h 3865905"/>
                <a:gd name="connsiteX1" fmla="*/ 2311198 w 3112882"/>
                <a:gd name="connsiteY1" fmla="*/ 2692 h 3865905"/>
                <a:gd name="connsiteX2" fmla="*/ 2289660 w 3112882"/>
                <a:gd name="connsiteY2" fmla="*/ 448 h 3865905"/>
                <a:gd name="connsiteX3" fmla="*/ 2247484 w 3112882"/>
                <a:gd name="connsiteY3" fmla="*/ 0 h 3865905"/>
                <a:gd name="connsiteX4" fmla="*/ 2206204 w 3112882"/>
                <a:gd name="connsiteY4" fmla="*/ 3141 h 3865905"/>
                <a:gd name="connsiteX5" fmla="*/ 2165823 w 3112882"/>
                <a:gd name="connsiteY5" fmla="*/ 10770 h 3865905"/>
                <a:gd name="connsiteX6" fmla="*/ 2126338 w 3112882"/>
                <a:gd name="connsiteY6" fmla="*/ 22439 h 3865905"/>
                <a:gd name="connsiteX7" fmla="*/ 2087302 w 3112882"/>
                <a:gd name="connsiteY7" fmla="*/ 38147 h 3865905"/>
                <a:gd name="connsiteX8" fmla="*/ 2051407 w 3112882"/>
                <a:gd name="connsiteY8" fmla="*/ 57445 h 3865905"/>
                <a:gd name="connsiteX9" fmla="*/ 2016409 w 3112882"/>
                <a:gd name="connsiteY9" fmla="*/ 80782 h 3865905"/>
                <a:gd name="connsiteX10" fmla="*/ 1999808 w 3112882"/>
                <a:gd name="connsiteY10" fmla="*/ 94246 h 3865905"/>
                <a:gd name="connsiteX11" fmla="*/ 1204731 w 3112882"/>
                <a:gd name="connsiteY11" fmla="*/ 751728 h 3865905"/>
                <a:gd name="connsiteX12" fmla="*/ 1183642 w 3112882"/>
                <a:gd name="connsiteY12" fmla="*/ 769679 h 3865905"/>
                <a:gd name="connsiteX13" fmla="*/ 1144157 w 3112882"/>
                <a:gd name="connsiteY13" fmla="*/ 808276 h 3865905"/>
                <a:gd name="connsiteX14" fmla="*/ 1107365 w 3112882"/>
                <a:gd name="connsiteY14" fmla="*/ 849565 h 3865905"/>
                <a:gd name="connsiteX15" fmla="*/ 1073713 w 3112882"/>
                <a:gd name="connsiteY15" fmla="*/ 893547 h 3865905"/>
                <a:gd name="connsiteX16" fmla="*/ 1044100 w 3112882"/>
                <a:gd name="connsiteY16" fmla="*/ 939772 h 3865905"/>
                <a:gd name="connsiteX17" fmla="*/ 1017627 w 3112882"/>
                <a:gd name="connsiteY17" fmla="*/ 988242 h 3865905"/>
                <a:gd name="connsiteX18" fmla="*/ 995192 w 3112882"/>
                <a:gd name="connsiteY18" fmla="*/ 1038507 h 3865905"/>
                <a:gd name="connsiteX19" fmla="*/ 976347 w 3112882"/>
                <a:gd name="connsiteY19" fmla="*/ 1091016 h 3865905"/>
                <a:gd name="connsiteX20" fmla="*/ 968272 w 3112882"/>
                <a:gd name="connsiteY20" fmla="*/ 1117495 h 3865905"/>
                <a:gd name="connsiteX21" fmla="*/ 932825 w 3112882"/>
                <a:gd name="connsiteY21" fmla="*/ 1245849 h 3865905"/>
                <a:gd name="connsiteX22" fmla="*/ 841741 w 3112882"/>
                <a:gd name="connsiteY22" fmla="*/ 1556863 h 3865905"/>
                <a:gd name="connsiteX23" fmla="*/ 765463 w 3112882"/>
                <a:gd name="connsiteY23" fmla="*/ 1799212 h 3865905"/>
                <a:gd name="connsiteX24" fmla="*/ 713865 w 3112882"/>
                <a:gd name="connsiteY24" fmla="*/ 1952250 h 3865905"/>
                <a:gd name="connsiteX25" fmla="*/ 662713 w 3112882"/>
                <a:gd name="connsiteY25" fmla="*/ 2089133 h 3865905"/>
                <a:gd name="connsiteX26" fmla="*/ 614255 w 3112882"/>
                <a:gd name="connsiteY26" fmla="*/ 2204473 h 3865905"/>
                <a:gd name="connsiteX27" fmla="*/ 591821 w 3112882"/>
                <a:gd name="connsiteY27" fmla="*/ 2249351 h 3865905"/>
                <a:gd name="connsiteX28" fmla="*/ 0 w 3112882"/>
                <a:gd name="connsiteY28" fmla="*/ 2841310 h 3865905"/>
                <a:gd name="connsiteX29" fmla="*/ 1024806 w 3112882"/>
                <a:gd name="connsiteY29" fmla="*/ 3865905 h 3865905"/>
                <a:gd name="connsiteX30" fmla="*/ 1309723 w 3112882"/>
                <a:gd name="connsiteY30" fmla="*/ 3580922 h 3865905"/>
                <a:gd name="connsiteX31" fmla="*/ 1330363 w 3112882"/>
                <a:gd name="connsiteY31" fmla="*/ 3561624 h 3865905"/>
                <a:gd name="connsiteX32" fmla="*/ 1374783 w 3112882"/>
                <a:gd name="connsiteY32" fmla="*/ 3526618 h 3865905"/>
                <a:gd name="connsiteX33" fmla="*/ 1423242 w 3112882"/>
                <a:gd name="connsiteY33" fmla="*/ 3497895 h 3865905"/>
                <a:gd name="connsiteX34" fmla="*/ 1474841 w 3112882"/>
                <a:gd name="connsiteY34" fmla="*/ 3475456 h 3865905"/>
                <a:gd name="connsiteX35" fmla="*/ 1502211 w 3112882"/>
                <a:gd name="connsiteY35" fmla="*/ 3466928 h 3865905"/>
                <a:gd name="connsiteX36" fmla="*/ 2097173 w 3112882"/>
                <a:gd name="connsiteY36" fmla="*/ 3266766 h 3865905"/>
                <a:gd name="connsiteX37" fmla="*/ 2132171 w 3112882"/>
                <a:gd name="connsiteY37" fmla="*/ 3254649 h 3865905"/>
                <a:gd name="connsiteX38" fmla="*/ 2199923 w 3112882"/>
                <a:gd name="connsiteY38" fmla="*/ 3225477 h 3865905"/>
                <a:gd name="connsiteX39" fmla="*/ 2264983 w 3112882"/>
                <a:gd name="connsiteY39" fmla="*/ 3191817 h 3865905"/>
                <a:gd name="connsiteX40" fmla="*/ 2327799 w 3112882"/>
                <a:gd name="connsiteY40" fmla="*/ 3153671 h 3865905"/>
                <a:gd name="connsiteX41" fmla="*/ 2387924 w 3112882"/>
                <a:gd name="connsiteY41" fmla="*/ 3111483 h 3865905"/>
                <a:gd name="connsiteX42" fmla="*/ 2444907 w 3112882"/>
                <a:gd name="connsiteY42" fmla="*/ 3064360 h 3865905"/>
                <a:gd name="connsiteX43" fmla="*/ 2497853 w 3112882"/>
                <a:gd name="connsiteY43" fmla="*/ 3014096 h 3865905"/>
                <a:gd name="connsiteX44" fmla="*/ 2548105 w 3112882"/>
                <a:gd name="connsiteY44" fmla="*/ 2959793 h 3865905"/>
                <a:gd name="connsiteX45" fmla="*/ 2550306 w 3112882"/>
                <a:gd name="connsiteY45" fmla="*/ 2957041 h 3865905"/>
                <a:gd name="connsiteX46" fmla="*/ 2451132 w 3112882"/>
                <a:gd name="connsiteY46" fmla="*/ 2240459 h 3865905"/>
                <a:gd name="connsiteX47" fmla="*/ 2589246 w 3112882"/>
                <a:gd name="connsiteY47" fmla="*/ 1964850 h 3865905"/>
                <a:gd name="connsiteX48" fmla="*/ 2784604 w 3112882"/>
                <a:gd name="connsiteY48" fmla="*/ 1752284 h 3865905"/>
                <a:gd name="connsiteX49" fmla="*/ 3112882 w 3112882"/>
                <a:gd name="connsiteY49" fmla="*/ 1360396 h 3865905"/>
                <a:gd name="connsiteX50" fmla="*/ 3065444 w 3112882"/>
                <a:gd name="connsiteY50" fmla="*/ 1381834 h 3865905"/>
                <a:gd name="connsiteX51" fmla="*/ 2993206 w 3112882"/>
                <a:gd name="connsiteY51" fmla="*/ 1419533 h 3865905"/>
                <a:gd name="connsiteX52" fmla="*/ 2924556 w 3112882"/>
                <a:gd name="connsiteY52" fmla="*/ 1461719 h 3865905"/>
                <a:gd name="connsiteX53" fmla="*/ 2859945 w 3112882"/>
                <a:gd name="connsiteY53" fmla="*/ 1507496 h 3865905"/>
                <a:gd name="connsiteX54" fmla="*/ 2802063 w 3112882"/>
                <a:gd name="connsiteY54" fmla="*/ 1556864 h 3865905"/>
                <a:gd name="connsiteX55" fmla="*/ 2775591 w 3112882"/>
                <a:gd name="connsiteY55" fmla="*/ 1582445 h 3865905"/>
                <a:gd name="connsiteX56" fmla="*/ 2564707 w 3112882"/>
                <a:gd name="connsiteY56" fmla="*/ 1793377 h 3865905"/>
                <a:gd name="connsiteX57" fmla="*/ 2404526 w 3112882"/>
                <a:gd name="connsiteY57" fmla="*/ 1953597 h 3865905"/>
                <a:gd name="connsiteX58" fmla="*/ 2388373 w 3112882"/>
                <a:gd name="connsiteY58" fmla="*/ 1968407 h 3865905"/>
                <a:gd name="connsiteX59" fmla="*/ 2352925 w 3112882"/>
                <a:gd name="connsiteY59" fmla="*/ 1992193 h 3865905"/>
                <a:gd name="connsiteX60" fmla="*/ 2313441 w 3112882"/>
                <a:gd name="connsiteY60" fmla="*/ 2008349 h 3865905"/>
                <a:gd name="connsiteX61" fmla="*/ 2270816 w 3112882"/>
                <a:gd name="connsiteY61" fmla="*/ 2016876 h 3865905"/>
                <a:gd name="connsiteX62" fmla="*/ 2248830 w 3112882"/>
                <a:gd name="connsiteY62" fmla="*/ 2017325 h 3865905"/>
                <a:gd name="connsiteX63" fmla="*/ 2245690 w 3112882"/>
                <a:gd name="connsiteY63" fmla="*/ 2017325 h 3865905"/>
                <a:gd name="connsiteX64" fmla="*/ 2227741 w 3112882"/>
                <a:gd name="connsiteY64" fmla="*/ 2016877 h 3865905"/>
                <a:gd name="connsiteX65" fmla="*/ 2190052 w 3112882"/>
                <a:gd name="connsiteY65" fmla="*/ 2008349 h 3865905"/>
                <a:gd name="connsiteX66" fmla="*/ 2152811 w 3112882"/>
                <a:gd name="connsiteY66" fmla="*/ 1993091 h 3865905"/>
                <a:gd name="connsiteX67" fmla="*/ 2117364 w 3112882"/>
                <a:gd name="connsiteY67" fmla="*/ 1971549 h 3865905"/>
                <a:gd name="connsiteX68" fmla="*/ 2085059 w 3112882"/>
                <a:gd name="connsiteY68" fmla="*/ 1945070 h 3865905"/>
                <a:gd name="connsiteX69" fmla="*/ 2055894 w 3112882"/>
                <a:gd name="connsiteY69" fmla="*/ 1915001 h 3865905"/>
                <a:gd name="connsiteX70" fmla="*/ 2032562 w 3112882"/>
                <a:gd name="connsiteY70" fmla="*/ 1881790 h 3865905"/>
                <a:gd name="connsiteX71" fmla="*/ 2015063 w 3112882"/>
                <a:gd name="connsiteY71" fmla="*/ 1847681 h 3865905"/>
                <a:gd name="connsiteX72" fmla="*/ 2010127 w 3112882"/>
                <a:gd name="connsiteY72" fmla="*/ 1829281 h 3865905"/>
                <a:gd name="connsiteX73" fmla="*/ 2010127 w 3112882"/>
                <a:gd name="connsiteY73" fmla="*/ 979715 h 3865905"/>
                <a:gd name="connsiteX74" fmla="*/ 2322415 w 3112882"/>
                <a:gd name="connsiteY74" fmla="*/ 721659 h 3865905"/>
                <a:gd name="connsiteX75" fmla="*/ 2660648 w 3112882"/>
                <a:gd name="connsiteY75" fmla="*/ 670103 h 3865905"/>
                <a:gd name="connsiteX0" fmla="*/ 2454682 w 3112882"/>
                <a:gd name="connsiteY0" fmla="*/ 19555 h 3865905"/>
                <a:gd name="connsiteX1" fmla="*/ 2311198 w 3112882"/>
                <a:gd name="connsiteY1" fmla="*/ 2692 h 3865905"/>
                <a:gd name="connsiteX2" fmla="*/ 2289660 w 3112882"/>
                <a:gd name="connsiteY2" fmla="*/ 448 h 3865905"/>
                <a:gd name="connsiteX3" fmla="*/ 2247484 w 3112882"/>
                <a:gd name="connsiteY3" fmla="*/ 0 h 3865905"/>
                <a:gd name="connsiteX4" fmla="*/ 2206204 w 3112882"/>
                <a:gd name="connsiteY4" fmla="*/ 3141 h 3865905"/>
                <a:gd name="connsiteX5" fmla="*/ 2165823 w 3112882"/>
                <a:gd name="connsiteY5" fmla="*/ 10770 h 3865905"/>
                <a:gd name="connsiteX6" fmla="*/ 2126338 w 3112882"/>
                <a:gd name="connsiteY6" fmla="*/ 22439 h 3865905"/>
                <a:gd name="connsiteX7" fmla="*/ 2087302 w 3112882"/>
                <a:gd name="connsiteY7" fmla="*/ 38147 h 3865905"/>
                <a:gd name="connsiteX8" fmla="*/ 2051407 w 3112882"/>
                <a:gd name="connsiteY8" fmla="*/ 57445 h 3865905"/>
                <a:gd name="connsiteX9" fmla="*/ 2016409 w 3112882"/>
                <a:gd name="connsiteY9" fmla="*/ 80782 h 3865905"/>
                <a:gd name="connsiteX10" fmla="*/ 1999808 w 3112882"/>
                <a:gd name="connsiteY10" fmla="*/ 94246 h 3865905"/>
                <a:gd name="connsiteX11" fmla="*/ 1204731 w 3112882"/>
                <a:gd name="connsiteY11" fmla="*/ 751728 h 3865905"/>
                <a:gd name="connsiteX12" fmla="*/ 1183642 w 3112882"/>
                <a:gd name="connsiteY12" fmla="*/ 769679 h 3865905"/>
                <a:gd name="connsiteX13" fmla="*/ 1144157 w 3112882"/>
                <a:gd name="connsiteY13" fmla="*/ 808276 h 3865905"/>
                <a:gd name="connsiteX14" fmla="*/ 1107365 w 3112882"/>
                <a:gd name="connsiteY14" fmla="*/ 849565 h 3865905"/>
                <a:gd name="connsiteX15" fmla="*/ 1073713 w 3112882"/>
                <a:gd name="connsiteY15" fmla="*/ 893547 h 3865905"/>
                <a:gd name="connsiteX16" fmla="*/ 1044100 w 3112882"/>
                <a:gd name="connsiteY16" fmla="*/ 939772 h 3865905"/>
                <a:gd name="connsiteX17" fmla="*/ 1017627 w 3112882"/>
                <a:gd name="connsiteY17" fmla="*/ 988242 h 3865905"/>
                <a:gd name="connsiteX18" fmla="*/ 995192 w 3112882"/>
                <a:gd name="connsiteY18" fmla="*/ 1038507 h 3865905"/>
                <a:gd name="connsiteX19" fmla="*/ 976347 w 3112882"/>
                <a:gd name="connsiteY19" fmla="*/ 1091016 h 3865905"/>
                <a:gd name="connsiteX20" fmla="*/ 968272 w 3112882"/>
                <a:gd name="connsiteY20" fmla="*/ 1117495 h 3865905"/>
                <a:gd name="connsiteX21" fmla="*/ 932825 w 3112882"/>
                <a:gd name="connsiteY21" fmla="*/ 1245849 h 3865905"/>
                <a:gd name="connsiteX22" fmla="*/ 841741 w 3112882"/>
                <a:gd name="connsiteY22" fmla="*/ 1556863 h 3865905"/>
                <a:gd name="connsiteX23" fmla="*/ 765463 w 3112882"/>
                <a:gd name="connsiteY23" fmla="*/ 1799212 h 3865905"/>
                <a:gd name="connsiteX24" fmla="*/ 713865 w 3112882"/>
                <a:gd name="connsiteY24" fmla="*/ 1952250 h 3865905"/>
                <a:gd name="connsiteX25" fmla="*/ 662713 w 3112882"/>
                <a:gd name="connsiteY25" fmla="*/ 2089133 h 3865905"/>
                <a:gd name="connsiteX26" fmla="*/ 614255 w 3112882"/>
                <a:gd name="connsiteY26" fmla="*/ 2204473 h 3865905"/>
                <a:gd name="connsiteX27" fmla="*/ 591821 w 3112882"/>
                <a:gd name="connsiteY27" fmla="*/ 2249351 h 3865905"/>
                <a:gd name="connsiteX28" fmla="*/ 0 w 3112882"/>
                <a:gd name="connsiteY28" fmla="*/ 2841310 h 3865905"/>
                <a:gd name="connsiteX29" fmla="*/ 1024806 w 3112882"/>
                <a:gd name="connsiteY29" fmla="*/ 3865905 h 3865905"/>
                <a:gd name="connsiteX30" fmla="*/ 1309723 w 3112882"/>
                <a:gd name="connsiteY30" fmla="*/ 3580922 h 3865905"/>
                <a:gd name="connsiteX31" fmla="*/ 1330363 w 3112882"/>
                <a:gd name="connsiteY31" fmla="*/ 3561624 h 3865905"/>
                <a:gd name="connsiteX32" fmla="*/ 1374783 w 3112882"/>
                <a:gd name="connsiteY32" fmla="*/ 3526618 h 3865905"/>
                <a:gd name="connsiteX33" fmla="*/ 1423242 w 3112882"/>
                <a:gd name="connsiteY33" fmla="*/ 3497895 h 3865905"/>
                <a:gd name="connsiteX34" fmla="*/ 1474841 w 3112882"/>
                <a:gd name="connsiteY34" fmla="*/ 3475456 h 3865905"/>
                <a:gd name="connsiteX35" fmla="*/ 1502211 w 3112882"/>
                <a:gd name="connsiteY35" fmla="*/ 3466928 h 3865905"/>
                <a:gd name="connsiteX36" fmla="*/ 2097173 w 3112882"/>
                <a:gd name="connsiteY36" fmla="*/ 3266766 h 3865905"/>
                <a:gd name="connsiteX37" fmla="*/ 2132171 w 3112882"/>
                <a:gd name="connsiteY37" fmla="*/ 3254649 h 3865905"/>
                <a:gd name="connsiteX38" fmla="*/ 2199923 w 3112882"/>
                <a:gd name="connsiteY38" fmla="*/ 3225477 h 3865905"/>
                <a:gd name="connsiteX39" fmla="*/ 2264983 w 3112882"/>
                <a:gd name="connsiteY39" fmla="*/ 3191817 h 3865905"/>
                <a:gd name="connsiteX40" fmla="*/ 2327799 w 3112882"/>
                <a:gd name="connsiteY40" fmla="*/ 3153671 h 3865905"/>
                <a:gd name="connsiteX41" fmla="*/ 2387924 w 3112882"/>
                <a:gd name="connsiteY41" fmla="*/ 3111483 h 3865905"/>
                <a:gd name="connsiteX42" fmla="*/ 2444907 w 3112882"/>
                <a:gd name="connsiteY42" fmla="*/ 3064360 h 3865905"/>
                <a:gd name="connsiteX43" fmla="*/ 2497853 w 3112882"/>
                <a:gd name="connsiteY43" fmla="*/ 3014096 h 3865905"/>
                <a:gd name="connsiteX44" fmla="*/ 2548105 w 3112882"/>
                <a:gd name="connsiteY44" fmla="*/ 2959793 h 3865905"/>
                <a:gd name="connsiteX45" fmla="*/ 2550306 w 3112882"/>
                <a:gd name="connsiteY45" fmla="*/ 2957041 h 3865905"/>
                <a:gd name="connsiteX46" fmla="*/ 2966031 w 3112882"/>
                <a:gd name="connsiteY46" fmla="*/ 2119015 h 3865905"/>
                <a:gd name="connsiteX47" fmla="*/ 2589246 w 3112882"/>
                <a:gd name="connsiteY47" fmla="*/ 1964850 h 3865905"/>
                <a:gd name="connsiteX48" fmla="*/ 2784604 w 3112882"/>
                <a:gd name="connsiteY48" fmla="*/ 1752284 h 3865905"/>
                <a:gd name="connsiteX49" fmla="*/ 3112882 w 3112882"/>
                <a:gd name="connsiteY49" fmla="*/ 1360396 h 3865905"/>
                <a:gd name="connsiteX50" fmla="*/ 3065444 w 3112882"/>
                <a:gd name="connsiteY50" fmla="*/ 1381834 h 3865905"/>
                <a:gd name="connsiteX51" fmla="*/ 2993206 w 3112882"/>
                <a:gd name="connsiteY51" fmla="*/ 1419533 h 3865905"/>
                <a:gd name="connsiteX52" fmla="*/ 2924556 w 3112882"/>
                <a:gd name="connsiteY52" fmla="*/ 1461719 h 3865905"/>
                <a:gd name="connsiteX53" fmla="*/ 2859945 w 3112882"/>
                <a:gd name="connsiteY53" fmla="*/ 1507496 h 3865905"/>
                <a:gd name="connsiteX54" fmla="*/ 2802063 w 3112882"/>
                <a:gd name="connsiteY54" fmla="*/ 1556864 h 3865905"/>
                <a:gd name="connsiteX55" fmla="*/ 2775591 w 3112882"/>
                <a:gd name="connsiteY55" fmla="*/ 1582445 h 3865905"/>
                <a:gd name="connsiteX56" fmla="*/ 2564707 w 3112882"/>
                <a:gd name="connsiteY56" fmla="*/ 1793377 h 3865905"/>
                <a:gd name="connsiteX57" fmla="*/ 2404526 w 3112882"/>
                <a:gd name="connsiteY57" fmla="*/ 1953597 h 3865905"/>
                <a:gd name="connsiteX58" fmla="*/ 2388373 w 3112882"/>
                <a:gd name="connsiteY58" fmla="*/ 1968407 h 3865905"/>
                <a:gd name="connsiteX59" fmla="*/ 2352925 w 3112882"/>
                <a:gd name="connsiteY59" fmla="*/ 1992193 h 3865905"/>
                <a:gd name="connsiteX60" fmla="*/ 2313441 w 3112882"/>
                <a:gd name="connsiteY60" fmla="*/ 2008349 h 3865905"/>
                <a:gd name="connsiteX61" fmla="*/ 2270816 w 3112882"/>
                <a:gd name="connsiteY61" fmla="*/ 2016876 h 3865905"/>
                <a:gd name="connsiteX62" fmla="*/ 2248830 w 3112882"/>
                <a:gd name="connsiteY62" fmla="*/ 2017325 h 3865905"/>
                <a:gd name="connsiteX63" fmla="*/ 2245690 w 3112882"/>
                <a:gd name="connsiteY63" fmla="*/ 2017325 h 3865905"/>
                <a:gd name="connsiteX64" fmla="*/ 2227741 w 3112882"/>
                <a:gd name="connsiteY64" fmla="*/ 2016877 h 3865905"/>
                <a:gd name="connsiteX65" fmla="*/ 2190052 w 3112882"/>
                <a:gd name="connsiteY65" fmla="*/ 2008349 h 3865905"/>
                <a:gd name="connsiteX66" fmla="*/ 2152811 w 3112882"/>
                <a:gd name="connsiteY66" fmla="*/ 1993091 h 3865905"/>
                <a:gd name="connsiteX67" fmla="*/ 2117364 w 3112882"/>
                <a:gd name="connsiteY67" fmla="*/ 1971549 h 3865905"/>
                <a:gd name="connsiteX68" fmla="*/ 2085059 w 3112882"/>
                <a:gd name="connsiteY68" fmla="*/ 1945070 h 3865905"/>
                <a:gd name="connsiteX69" fmla="*/ 2055894 w 3112882"/>
                <a:gd name="connsiteY69" fmla="*/ 1915001 h 3865905"/>
                <a:gd name="connsiteX70" fmla="*/ 2032562 w 3112882"/>
                <a:gd name="connsiteY70" fmla="*/ 1881790 h 3865905"/>
                <a:gd name="connsiteX71" fmla="*/ 2015063 w 3112882"/>
                <a:gd name="connsiteY71" fmla="*/ 1847681 h 3865905"/>
                <a:gd name="connsiteX72" fmla="*/ 2010127 w 3112882"/>
                <a:gd name="connsiteY72" fmla="*/ 1829281 h 3865905"/>
                <a:gd name="connsiteX73" fmla="*/ 2010127 w 3112882"/>
                <a:gd name="connsiteY73" fmla="*/ 979715 h 3865905"/>
                <a:gd name="connsiteX74" fmla="*/ 2322415 w 3112882"/>
                <a:gd name="connsiteY74" fmla="*/ 721659 h 3865905"/>
                <a:gd name="connsiteX75" fmla="*/ 2660648 w 3112882"/>
                <a:gd name="connsiteY75" fmla="*/ 670103 h 3865905"/>
                <a:gd name="connsiteX76" fmla="*/ 2454682 w 3112882"/>
                <a:gd name="connsiteY76" fmla="*/ 19555 h 3865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3112882" h="3865905">
                  <a:moveTo>
                    <a:pt x="2454682" y="19555"/>
                  </a:moveTo>
                  <a:lnTo>
                    <a:pt x="2311198" y="2692"/>
                  </a:lnTo>
                  <a:lnTo>
                    <a:pt x="2289660" y="448"/>
                  </a:lnTo>
                  <a:lnTo>
                    <a:pt x="2247484" y="0"/>
                  </a:lnTo>
                  <a:lnTo>
                    <a:pt x="2206204" y="3141"/>
                  </a:lnTo>
                  <a:lnTo>
                    <a:pt x="2165823" y="10770"/>
                  </a:lnTo>
                  <a:lnTo>
                    <a:pt x="2126338" y="22439"/>
                  </a:lnTo>
                  <a:lnTo>
                    <a:pt x="2087302" y="38147"/>
                  </a:lnTo>
                  <a:lnTo>
                    <a:pt x="2051407" y="57445"/>
                  </a:lnTo>
                  <a:lnTo>
                    <a:pt x="2016409" y="80782"/>
                  </a:lnTo>
                  <a:lnTo>
                    <a:pt x="1999808" y="94246"/>
                  </a:lnTo>
                  <a:lnTo>
                    <a:pt x="1204731" y="751728"/>
                  </a:lnTo>
                  <a:lnTo>
                    <a:pt x="1183642" y="769679"/>
                  </a:lnTo>
                  <a:lnTo>
                    <a:pt x="1144157" y="808276"/>
                  </a:lnTo>
                  <a:lnTo>
                    <a:pt x="1107365" y="849565"/>
                  </a:lnTo>
                  <a:lnTo>
                    <a:pt x="1073713" y="893547"/>
                  </a:lnTo>
                  <a:lnTo>
                    <a:pt x="1044100" y="939772"/>
                  </a:lnTo>
                  <a:lnTo>
                    <a:pt x="1017627" y="988242"/>
                  </a:lnTo>
                  <a:lnTo>
                    <a:pt x="995192" y="1038507"/>
                  </a:lnTo>
                  <a:lnTo>
                    <a:pt x="976347" y="1091016"/>
                  </a:lnTo>
                  <a:lnTo>
                    <a:pt x="968272" y="1117495"/>
                  </a:lnTo>
                  <a:lnTo>
                    <a:pt x="932825" y="1245849"/>
                  </a:lnTo>
                  <a:lnTo>
                    <a:pt x="841741" y="1556863"/>
                  </a:lnTo>
                  <a:lnTo>
                    <a:pt x="765463" y="1799212"/>
                  </a:lnTo>
                  <a:lnTo>
                    <a:pt x="713865" y="1952250"/>
                  </a:lnTo>
                  <a:lnTo>
                    <a:pt x="662713" y="2089133"/>
                  </a:lnTo>
                  <a:lnTo>
                    <a:pt x="614255" y="2204473"/>
                  </a:lnTo>
                  <a:lnTo>
                    <a:pt x="591821" y="2249351"/>
                  </a:lnTo>
                  <a:lnTo>
                    <a:pt x="0" y="2841310"/>
                  </a:lnTo>
                  <a:lnTo>
                    <a:pt x="1024806" y="3865905"/>
                  </a:lnTo>
                  <a:lnTo>
                    <a:pt x="1309723" y="3580922"/>
                  </a:lnTo>
                  <a:lnTo>
                    <a:pt x="1330363" y="3561624"/>
                  </a:lnTo>
                  <a:lnTo>
                    <a:pt x="1374783" y="3526618"/>
                  </a:lnTo>
                  <a:lnTo>
                    <a:pt x="1423242" y="3497895"/>
                  </a:lnTo>
                  <a:lnTo>
                    <a:pt x="1474841" y="3475456"/>
                  </a:lnTo>
                  <a:lnTo>
                    <a:pt x="1502211" y="3466928"/>
                  </a:lnTo>
                  <a:lnTo>
                    <a:pt x="2097173" y="3266766"/>
                  </a:lnTo>
                  <a:lnTo>
                    <a:pt x="2132171" y="3254649"/>
                  </a:lnTo>
                  <a:lnTo>
                    <a:pt x="2199923" y="3225477"/>
                  </a:lnTo>
                  <a:lnTo>
                    <a:pt x="2264983" y="3191817"/>
                  </a:lnTo>
                  <a:lnTo>
                    <a:pt x="2327799" y="3153671"/>
                  </a:lnTo>
                  <a:lnTo>
                    <a:pt x="2387924" y="3111483"/>
                  </a:lnTo>
                  <a:lnTo>
                    <a:pt x="2444907" y="3064360"/>
                  </a:lnTo>
                  <a:lnTo>
                    <a:pt x="2497853" y="3014096"/>
                  </a:lnTo>
                  <a:lnTo>
                    <a:pt x="2548105" y="2959793"/>
                  </a:lnTo>
                  <a:lnTo>
                    <a:pt x="2550306" y="2957041"/>
                  </a:lnTo>
                  <a:lnTo>
                    <a:pt x="2966031" y="2119015"/>
                  </a:lnTo>
                  <a:lnTo>
                    <a:pt x="2589246" y="1964850"/>
                  </a:lnTo>
                  <a:lnTo>
                    <a:pt x="2784604" y="1752284"/>
                  </a:lnTo>
                  <a:lnTo>
                    <a:pt x="3112882" y="1360396"/>
                  </a:lnTo>
                  <a:lnTo>
                    <a:pt x="3065444" y="1381834"/>
                  </a:lnTo>
                  <a:lnTo>
                    <a:pt x="2993206" y="1419533"/>
                  </a:lnTo>
                  <a:lnTo>
                    <a:pt x="2924556" y="1461719"/>
                  </a:lnTo>
                  <a:lnTo>
                    <a:pt x="2859945" y="1507496"/>
                  </a:lnTo>
                  <a:lnTo>
                    <a:pt x="2802063" y="1556864"/>
                  </a:lnTo>
                  <a:lnTo>
                    <a:pt x="2775591" y="1582445"/>
                  </a:lnTo>
                  <a:lnTo>
                    <a:pt x="2564707" y="1793377"/>
                  </a:lnTo>
                  <a:lnTo>
                    <a:pt x="2404526" y="1953597"/>
                  </a:lnTo>
                  <a:lnTo>
                    <a:pt x="2388373" y="1968407"/>
                  </a:lnTo>
                  <a:lnTo>
                    <a:pt x="2352925" y="1992193"/>
                  </a:lnTo>
                  <a:lnTo>
                    <a:pt x="2313441" y="2008349"/>
                  </a:lnTo>
                  <a:lnTo>
                    <a:pt x="2270816" y="2016876"/>
                  </a:lnTo>
                  <a:lnTo>
                    <a:pt x="2248830" y="2017325"/>
                  </a:lnTo>
                  <a:lnTo>
                    <a:pt x="2245690" y="2017325"/>
                  </a:lnTo>
                  <a:lnTo>
                    <a:pt x="2227741" y="2016877"/>
                  </a:lnTo>
                  <a:lnTo>
                    <a:pt x="2190052" y="2008349"/>
                  </a:lnTo>
                  <a:lnTo>
                    <a:pt x="2152811" y="1993091"/>
                  </a:lnTo>
                  <a:lnTo>
                    <a:pt x="2117364" y="1971549"/>
                  </a:lnTo>
                  <a:lnTo>
                    <a:pt x="2085059" y="1945070"/>
                  </a:lnTo>
                  <a:lnTo>
                    <a:pt x="2055894" y="1915001"/>
                  </a:lnTo>
                  <a:lnTo>
                    <a:pt x="2032562" y="1881790"/>
                  </a:lnTo>
                  <a:lnTo>
                    <a:pt x="2015063" y="1847681"/>
                  </a:lnTo>
                  <a:lnTo>
                    <a:pt x="2010127" y="1829281"/>
                  </a:lnTo>
                  <a:lnTo>
                    <a:pt x="2010127" y="979715"/>
                  </a:lnTo>
                  <a:lnTo>
                    <a:pt x="2322415" y="721659"/>
                  </a:lnTo>
                  <a:lnTo>
                    <a:pt x="2660648" y="670103"/>
                  </a:lnTo>
                  <a:lnTo>
                    <a:pt x="2454682" y="19555"/>
                  </a:lnTo>
                  <a:close/>
                </a:path>
              </a:pathLst>
            </a:custGeom>
            <a:solidFill>
              <a:srgbClr val="FBC3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Freeform 7"/>
            <p:cNvSpPr>
              <a:spLocks/>
            </p:cNvSpPr>
            <p:nvPr/>
          </p:nvSpPr>
          <p:spPr bwMode="auto">
            <a:xfrm rot="1365788">
              <a:off x="9306105" y="2309457"/>
              <a:ext cx="1097604" cy="2176587"/>
            </a:xfrm>
            <a:custGeom>
              <a:avLst/>
              <a:gdLst>
                <a:gd name="T0" fmla="*/ 852 w 1286"/>
                <a:gd name="T1" fmla="*/ 2795 h 2795"/>
                <a:gd name="T2" fmla="*/ 785 w 1286"/>
                <a:gd name="T3" fmla="*/ 2701 h 2795"/>
                <a:gd name="T4" fmla="*/ 446 w 1286"/>
                <a:gd name="T5" fmla="*/ 2210 h 2795"/>
                <a:gd name="T6" fmla="*/ 280 w 1286"/>
                <a:gd name="T7" fmla="*/ 1954 h 2795"/>
                <a:gd name="T8" fmla="*/ 194 w 1286"/>
                <a:gd name="T9" fmla="*/ 1804 h 2795"/>
                <a:gd name="T10" fmla="*/ 162 w 1286"/>
                <a:gd name="T11" fmla="*/ 1744 h 2795"/>
                <a:gd name="T12" fmla="*/ 148 w 1286"/>
                <a:gd name="T13" fmla="*/ 1712 h 2795"/>
                <a:gd name="T14" fmla="*/ 129 w 1286"/>
                <a:gd name="T15" fmla="*/ 1634 h 2795"/>
                <a:gd name="T16" fmla="*/ 112 w 1286"/>
                <a:gd name="T17" fmla="*/ 1486 h 2795"/>
                <a:gd name="T18" fmla="*/ 100 w 1286"/>
                <a:gd name="T19" fmla="*/ 1110 h 2795"/>
                <a:gd name="T20" fmla="*/ 87 w 1286"/>
                <a:gd name="T21" fmla="*/ 826 h 2795"/>
                <a:gd name="T22" fmla="*/ 76 w 1286"/>
                <a:gd name="T23" fmla="*/ 693 h 2795"/>
                <a:gd name="T24" fmla="*/ 36 w 1286"/>
                <a:gd name="T25" fmla="*/ 443 h 2795"/>
                <a:gd name="T26" fmla="*/ 10 w 1286"/>
                <a:gd name="T27" fmla="*/ 288 h 2795"/>
                <a:gd name="T28" fmla="*/ 0 w 1286"/>
                <a:gd name="T29" fmla="*/ 200 h 2795"/>
                <a:gd name="T30" fmla="*/ 1 w 1286"/>
                <a:gd name="T31" fmla="*/ 130 h 2795"/>
                <a:gd name="T32" fmla="*/ 17 w 1286"/>
                <a:gd name="T33" fmla="*/ 78 h 2795"/>
                <a:gd name="T34" fmla="*/ 31 w 1286"/>
                <a:gd name="T35" fmla="*/ 61 h 2795"/>
                <a:gd name="T36" fmla="*/ 54 w 1286"/>
                <a:gd name="T37" fmla="*/ 42 h 2795"/>
                <a:gd name="T38" fmla="*/ 100 w 1286"/>
                <a:gd name="T39" fmla="*/ 16 h 2795"/>
                <a:gd name="T40" fmla="*/ 147 w 1286"/>
                <a:gd name="T41" fmla="*/ 3 h 2795"/>
                <a:gd name="T42" fmla="*/ 194 w 1286"/>
                <a:gd name="T43" fmla="*/ 0 h 2795"/>
                <a:gd name="T44" fmla="*/ 240 w 1286"/>
                <a:gd name="T45" fmla="*/ 7 h 2795"/>
                <a:gd name="T46" fmla="*/ 285 w 1286"/>
                <a:gd name="T47" fmla="*/ 25 h 2795"/>
                <a:gd name="T48" fmla="*/ 351 w 1286"/>
                <a:gd name="T49" fmla="*/ 61 h 2795"/>
                <a:gd name="T50" fmla="*/ 430 w 1286"/>
                <a:gd name="T51" fmla="*/ 124 h 2795"/>
                <a:gd name="T52" fmla="*/ 498 w 1286"/>
                <a:gd name="T53" fmla="*/ 196 h 2795"/>
                <a:gd name="T54" fmla="*/ 573 w 1286"/>
                <a:gd name="T55" fmla="*/ 291 h 2795"/>
                <a:gd name="T56" fmla="*/ 590 w 1286"/>
                <a:gd name="T57" fmla="*/ 323 h 2795"/>
                <a:gd name="T58" fmla="*/ 632 w 1286"/>
                <a:gd name="T59" fmla="*/ 407 h 2795"/>
                <a:gd name="T60" fmla="*/ 700 w 1286"/>
                <a:gd name="T61" fmla="*/ 587 h 2795"/>
                <a:gd name="T62" fmla="*/ 753 w 1286"/>
                <a:gd name="T63" fmla="*/ 772 h 2795"/>
                <a:gd name="T64" fmla="*/ 793 w 1286"/>
                <a:gd name="T65" fmla="*/ 953 h 2795"/>
                <a:gd name="T66" fmla="*/ 835 w 1286"/>
                <a:gd name="T67" fmla="*/ 1195 h 2795"/>
                <a:gd name="T68" fmla="*/ 858 w 1286"/>
                <a:gd name="T69" fmla="*/ 1399 h 2795"/>
                <a:gd name="T70" fmla="*/ 859 w 1286"/>
                <a:gd name="T71" fmla="*/ 1421 h 2795"/>
                <a:gd name="T72" fmla="*/ 1286 w 1286"/>
                <a:gd name="T73" fmla="*/ 1952 h 2795"/>
                <a:gd name="T74" fmla="*/ 852 w 1286"/>
                <a:gd name="T75" fmla="*/ 2795 h 2795"/>
                <a:gd name="connsiteX0" fmla="*/ 8210 w 10000"/>
                <a:gd name="connsiteY0" fmla="*/ 10708 h 10708"/>
                <a:gd name="connsiteX1" fmla="*/ 6104 w 10000"/>
                <a:gd name="connsiteY1" fmla="*/ 9664 h 10708"/>
                <a:gd name="connsiteX2" fmla="*/ 3468 w 10000"/>
                <a:gd name="connsiteY2" fmla="*/ 7907 h 10708"/>
                <a:gd name="connsiteX3" fmla="*/ 2177 w 10000"/>
                <a:gd name="connsiteY3" fmla="*/ 6991 h 10708"/>
                <a:gd name="connsiteX4" fmla="*/ 1509 w 10000"/>
                <a:gd name="connsiteY4" fmla="*/ 6454 h 10708"/>
                <a:gd name="connsiteX5" fmla="*/ 1260 w 10000"/>
                <a:gd name="connsiteY5" fmla="*/ 6240 h 10708"/>
                <a:gd name="connsiteX6" fmla="*/ 1151 w 10000"/>
                <a:gd name="connsiteY6" fmla="*/ 6125 h 10708"/>
                <a:gd name="connsiteX7" fmla="*/ 1003 w 10000"/>
                <a:gd name="connsiteY7" fmla="*/ 5846 h 10708"/>
                <a:gd name="connsiteX8" fmla="*/ 871 w 10000"/>
                <a:gd name="connsiteY8" fmla="*/ 5317 h 10708"/>
                <a:gd name="connsiteX9" fmla="*/ 778 w 10000"/>
                <a:gd name="connsiteY9" fmla="*/ 3971 h 10708"/>
                <a:gd name="connsiteX10" fmla="*/ 677 w 10000"/>
                <a:gd name="connsiteY10" fmla="*/ 2955 h 10708"/>
                <a:gd name="connsiteX11" fmla="*/ 591 w 10000"/>
                <a:gd name="connsiteY11" fmla="*/ 2479 h 10708"/>
                <a:gd name="connsiteX12" fmla="*/ 280 w 10000"/>
                <a:gd name="connsiteY12" fmla="*/ 1585 h 10708"/>
                <a:gd name="connsiteX13" fmla="*/ 78 w 10000"/>
                <a:gd name="connsiteY13" fmla="*/ 1030 h 10708"/>
                <a:gd name="connsiteX14" fmla="*/ 0 w 10000"/>
                <a:gd name="connsiteY14" fmla="*/ 716 h 10708"/>
                <a:gd name="connsiteX15" fmla="*/ 8 w 10000"/>
                <a:gd name="connsiteY15" fmla="*/ 465 h 10708"/>
                <a:gd name="connsiteX16" fmla="*/ 132 w 10000"/>
                <a:gd name="connsiteY16" fmla="*/ 279 h 10708"/>
                <a:gd name="connsiteX17" fmla="*/ 241 w 10000"/>
                <a:gd name="connsiteY17" fmla="*/ 218 h 10708"/>
                <a:gd name="connsiteX18" fmla="*/ 420 w 10000"/>
                <a:gd name="connsiteY18" fmla="*/ 150 h 10708"/>
                <a:gd name="connsiteX19" fmla="*/ 778 w 10000"/>
                <a:gd name="connsiteY19" fmla="*/ 57 h 10708"/>
                <a:gd name="connsiteX20" fmla="*/ 1143 w 10000"/>
                <a:gd name="connsiteY20" fmla="*/ 11 h 10708"/>
                <a:gd name="connsiteX21" fmla="*/ 1509 w 10000"/>
                <a:gd name="connsiteY21" fmla="*/ 0 h 10708"/>
                <a:gd name="connsiteX22" fmla="*/ 1866 w 10000"/>
                <a:gd name="connsiteY22" fmla="*/ 25 h 10708"/>
                <a:gd name="connsiteX23" fmla="*/ 2216 w 10000"/>
                <a:gd name="connsiteY23" fmla="*/ 89 h 10708"/>
                <a:gd name="connsiteX24" fmla="*/ 2729 w 10000"/>
                <a:gd name="connsiteY24" fmla="*/ 218 h 10708"/>
                <a:gd name="connsiteX25" fmla="*/ 3344 w 10000"/>
                <a:gd name="connsiteY25" fmla="*/ 444 h 10708"/>
                <a:gd name="connsiteX26" fmla="*/ 3872 w 10000"/>
                <a:gd name="connsiteY26" fmla="*/ 701 h 10708"/>
                <a:gd name="connsiteX27" fmla="*/ 4456 w 10000"/>
                <a:gd name="connsiteY27" fmla="*/ 1041 h 10708"/>
                <a:gd name="connsiteX28" fmla="*/ 4588 w 10000"/>
                <a:gd name="connsiteY28" fmla="*/ 1156 h 10708"/>
                <a:gd name="connsiteX29" fmla="*/ 4914 w 10000"/>
                <a:gd name="connsiteY29" fmla="*/ 1456 h 10708"/>
                <a:gd name="connsiteX30" fmla="*/ 5443 w 10000"/>
                <a:gd name="connsiteY30" fmla="*/ 2100 h 10708"/>
                <a:gd name="connsiteX31" fmla="*/ 5855 w 10000"/>
                <a:gd name="connsiteY31" fmla="*/ 2762 h 10708"/>
                <a:gd name="connsiteX32" fmla="*/ 6166 w 10000"/>
                <a:gd name="connsiteY32" fmla="*/ 3410 h 10708"/>
                <a:gd name="connsiteX33" fmla="*/ 6493 w 10000"/>
                <a:gd name="connsiteY33" fmla="*/ 4275 h 10708"/>
                <a:gd name="connsiteX34" fmla="*/ 6672 w 10000"/>
                <a:gd name="connsiteY34" fmla="*/ 5005 h 10708"/>
                <a:gd name="connsiteX35" fmla="*/ 6680 w 10000"/>
                <a:gd name="connsiteY35" fmla="*/ 5084 h 10708"/>
                <a:gd name="connsiteX36" fmla="*/ 10000 w 10000"/>
                <a:gd name="connsiteY36" fmla="*/ 6984 h 10708"/>
                <a:gd name="connsiteX37" fmla="*/ 8210 w 10000"/>
                <a:gd name="connsiteY37" fmla="*/ 10708 h 10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0000" h="10708">
                  <a:moveTo>
                    <a:pt x="8210" y="10708"/>
                  </a:moveTo>
                  <a:lnTo>
                    <a:pt x="6104" y="9664"/>
                  </a:lnTo>
                  <a:lnTo>
                    <a:pt x="3468" y="7907"/>
                  </a:lnTo>
                  <a:lnTo>
                    <a:pt x="2177" y="6991"/>
                  </a:lnTo>
                  <a:lnTo>
                    <a:pt x="1509" y="6454"/>
                  </a:lnTo>
                  <a:lnTo>
                    <a:pt x="1260" y="6240"/>
                  </a:lnTo>
                  <a:lnTo>
                    <a:pt x="1151" y="6125"/>
                  </a:lnTo>
                  <a:cubicBezTo>
                    <a:pt x="1102" y="6032"/>
                    <a:pt x="1052" y="5939"/>
                    <a:pt x="1003" y="5846"/>
                  </a:cubicBezTo>
                  <a:lnTo>
                    <a:pt x="871" y="5317"/>
                  </a:lnTo>
                  <a:cubicBezTo>
                    <a:pt x="840" y="4868"/>
                    <a:pt x="809" y="4420"/>
                    <a:pt x="778" y="3971"/>
                  </a:cubicBezTo>
                  <a:cubicBezTo>
                    <a:pt x="744" y="3632"/>
                    <a:pt x="711" y="3294"/>
                    <a:pt x="677" y="2955"/>
                  </a:cubicBezTo>
                  <a:cubicBezTo>
                    <a:pt x="648" y="2796"/>
                    <a:pt x="620" y="2638"/>
                    <a:pt x="591" y="2479"/>
                  </a:cubicBezTo>
                  <a:lnTo>
                    <a:pt x="280" y="1585"/>
                  </a:lnTo>
                  <a:cubicBezTo>
                    <a:pt x="213" y="1400"/>
                    <a:pt x="145" y="1215"/>
                    <a:pt x="78" y="1030"/>
                  </a:cubicBezTo>
                  <a:cubicBezTo>
                    <a:pt x="52" y="925"/>
                    <a:pt x="26" y="821"/>
                    <a:pt x="0" y="716"/>
                  </a:cubicBezTo>
                  <a:cubicBezTo>
                    <a:pt x="3" y="632"/>
                    <a:pt x="5" y="549"/>
                    <a:pt x="8" y="465"/>
                  </a:cubicBezTo>
                  <a:cubicBezTo>
                    <a:pt x="49" y="403"/>
                    <a:pt x="91" y="341"/>
                    <a:pt x="132" y="279"/>
                  </a:cubicBezTo>
                  <a:lnTo>
                    <a:pt x="241" y="218"/>
                  </a:lnTo>
                  <a:lnTo>
                    <a:pt x="420" y="150"/>
                  </a:lnTo>
                  <a:lnTo>
                    <a:pt x="778" y="57"/>
                  </a:lnTo>
                  <a:lnTo>
                    <a:pt x="1143" y="11"/>
                  </a:lnTo>
                  <a:lnTo>
                    <a:pt x="1509" y="0"/>
                  </a:lnTo>
                  <a:lnTo>
                    <a:pt x="1866" y="25"/>
                  </a:lnTo>
                  <a:lnTo>
                    <a:pt x="2216" y="89"/>
                  </a:lnTo>
                  <a:lnTo>
                    <a:pt x="2729" y="218"/>
                  </a:lnTo>
                  <a:lnTo>
                    <a:pt x="3344" y="444"/>
                  </a:lnTo>
                  <a:lnTo>
                    <a:pt x="3872" y="701"/>
                  </a:lnTo>
                  <a:lnTo>
                    <a:pt x="4456" y="1041"/>
                  </a:lnTo>
                  <a:lnTo>
                    <a:pt x="4588" y="1156"/>
                  </a:lnTo>
                  <a:lnTo>
                    <a:pt x="4914" y="1456"/>
                  </a:lnTo>
                  <a:lnTo>
                    <a:pt x="5443" y="2100"/>
                  </a:lnTo>
                  <a:lnTo>
                    <a:pt x="5855" y="2762"/>
                  </a:lnTo>
                  <a:lnTo>
                    <a:pt x="6166" y="3410"/>
                  </a:lnTo>
                  <a:lnTo>
                    <a:pt x="6493" y="4275"/>
                  </a:lnTo>
                  <a:cubicBezTo>
                    <a:pt x="6553" y="4518"/>
                    <a:pt x="6612" y="4762"/>
                    <a:pt x="6672" y="5005"/>
                  </a:cubicBezTo>
                  <a:cubicBezTo>
                    <a:pt x="6675" y="5031"/>
                    <a:pt x="6677" y="5058"/>
                    <a:pt x="6680" y="5084"/>
                  </a:cubicBezTo>
                  <a:lnTo>
                    <a:pt x="10000" y="6984"/>
                  </a:lnTo>
                  <a:lnTo>
                    <a:pt x="8210" y="10708"/>
                  </a:lnTo>
                  <a:close/>
                </a:path>
              </a:pathLst>
            </a:custGeom>
            <a:solidFill>
              <a:srgbClr val="FBC39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grpSp>
          <p:nvGrpSpPr>
            <p:cNvPr id="11" name="그룹 10"/>
            <p:cNvGrpSpPr/>
            <p:nvPr/>
          </p:nvGrpSpPr>
          <p:grpSpPr>
            <a:xfrm>
              <a:off x="9965733" y="2372330"/>
              <a:ext cx="1407160" cy="1407160"/>
              <a:chOff x="855980" y="2494250"/>
              <a:chExt cx="1158240" cy="1158240"/>
            </a:xfrm>
          </p:grpSpPr>
          <p:sp>
            <p:nvSpPr>
              <p:cNvPr id="9" name="타원 8"/>
              <p:cNvSpPr/>
              <p:nvPr/>
            </p:nvSpPr>
            <p:spPr>
              <a:xfrm>
                <a:off x="855980" y="2494250"/>
                <a:ext cx="1158240" cy="1158240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0" name="타원 9"/>
              <p:cNvSpPr/>
              <p:nvPr/>
            </p:nvSpPr>
            <p:spPr>
              <a:xfrm>
                <a:off x="976770" y="2602370"/>
                <a:ext cx="916660" cy="916660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 w="41275">
                <a:gradFill flip="none" rotWithShape="1">
                  <a:gsLst>
                    <a:gs pos="81000">
                      <a:schemeClr val="bg1">
                        <a:lumMod val="65000"/>
                      </a:schemeClr>
                    </a:gs>
                    <a:gs pos="100000">
                      <a:schemeClr val="bg1">
                        <a:lumMod val="9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9" name="Freeform 13"/>
            <p:cNvSpPr>
              <a:spLocks/>
            </p:cNvSpPr>
            <p:nvPr/>
          </p:nvSpPr>
          <p:spPr bwMode="auto">
            <a:xfrm rot="21013934" flipH="1">
              <a:off x="10222199" y="5038823"/>
              <a:ext cx="1811561" cy="17568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" name="Freeform 13"/>
            <p:cNvSpPr>
              <a:spLocks/>
            </p:cNvSpPr>
            <p:nvPr/>
          </p:nvSpPr>
          <p:spPr bwMode="auto">
            <a:xfrm rot="21013934" flipH="1">
              <a:off x="10229547" y="5172529"/>
              <a:ext cx="1914409" cy="2372914"/>
            </a:xfrm>
            <a:prstGeom prst="rect">
              <a:avLst/>
            </a:prstGeom>
            <a:solidFill>
              <a:srgbClr val="2C55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" name="Freeform 15"/>
            <p:cNvSpPr>
              <a:spLocks/>
            </p:cNvSpPr>
            <p:nvPr/>
          </p:nvSpPr>
          <p:spPr bwMode="auto">
            <a:xfrm flipH="1">
              <a:off x="10232267" y="5351785"/>
              <a:ext cx="320364" cy="320364"/>
            </a:xfrm>
            <a:custGeom>
              <a:avLst/>
              <a:gdLst>
                <a:gd name="T0" fmla="*/ 356 w 713"/>
                <a:gd name="T1" fmla="*/ 0 h 713"/>
                <a:gd name="T2" fmla="*/ 394 w 713"/>
                <a:gd name="T3" fmla="*/ 1 h 713"/>
                <a:gd name="T4" fmla="*/ 463 w 713"/>
                <a:gd name="T5" fmla="*/ 16 h 713"/>
                <a:gd name="T6" fmla="*/ 526 w 713"/>
                <a:gd name="T7" fmla="*/ 43 h 713"/>
                <a:gd name="T8" fmla="*/ 584 w 713"/>
                <a:gd name="T9" fmla="*/ 82 h 713"/>
                <a:gd name="T10" fmla="*/ 633 w 713"/>
                <a:gd name="T11" fmla="*/ 129 h 713"/>
                <a:gd name="T12" fmla="*/ 670 w 713"/>
                <a:gd name="T13" fmla="*/ 187 h 713"/>
                <a:gd name="T14" fmla="*/ 697 w 713"/>
                <a:gd name="T15" fmla="*/ 250 h 713"/>
                <a:gd name="T16" fmla="*/ 712 w 713"/>
                <a:gd name="T17" fmla="*/ 319 h 713"/>
                <a:gd name="T18" fmla="*/ 713 w 713"/>
                <a:gd name="T19" fmla="*/ 357 h 713"/>
                <a:gd name="T20" fmla="*/ 712 w 713"/>
                <a:gd name="T21" fmla="*/ 393 h 713"/>
                <a:gd name="T22" fmla="*/ 697 w 713"/>
                <a:gd name="T23" fmla="*/ 463 h 713"/>
                <a:gd name="T24" fmla="*/ 670 w 713"/>
                <a:gd name="T25" fmla="*/ 527 h 713"/>
                <a:gd name="T26" fmla="*/ 633 w 713"/>
                <a:gd name="T27" fmla="*/ 583 h 713"/>
                <a:gd name="T28" fmla="*/ 584 w 713"/>
                <a:gd name="T29" fmla="*/ 632 h 713"/>
                <a:gd name="T30" fmla="*/ 526 w 713"/>
                <a:gd name="T31" fmla="*/ 671 h 713"/>
                <a:gd name="T32" fmla="*/ 463 w 713"/>
                <a:gd name="T33" fmla="*/ 697 h 713"/>
                <a:gd name="T34" fmla="*/ 394 w 713"/>
                <a:gd name="T35" fmla="*/ 711 h 713"/>
                <a:gd name="T36" fmla="*/ 356 w 713"/>
                <a:gd name="T37" fmla="*/ 713 h 713"/>
                <a:gd name="T38" fmla="*/ 320 w 713"/>
                <a:gd name="T39" fmla="*/ 711 h 713"/>
                <a:gd name="T40" fmla="*/ 251 w 713"/>
                <a:gd name="T41" fmla="*/ 697 h 713"/>
                <a:gd name="T42" fmla="*/ 186 w 713"/>
                <a:gd name="T43" fmla="*/ 671 h 713"/>
                <a:gd name="T44" fmla="*/ 130 w 713"/>
                <a:gd name="T45" fmla="*/ 632 h 713"/>
                <a:gd name="T46" fmla="*/ 81 w 713"/>
                <a:gd name="T47" fmla="*/ 583 h 713"/>
                <a:gd name="T48" fmla="*/ 42 w 713"/>
                <a:gd name="T49" fmla="*/ 527 h 713"/>
                <a:gd name="T50" fmla="*/ 16 w 713"/>
                <a:gd name="T51" fmla="*/ 463 h 713"/>
                <a:gd name="T52" fmla="*/ 2 w 713"/>
                <a:gd name="T53" fmla="*/ 393 h 713"/>
                <a:gd name="T54" fmla="*/ 0 w 713"/>
                <a:gd name="T55" fmla="*/ 357 h 713"/>
                <a:gd name="T56" fmla="*/ 2 w 713"/>
                <a:gd name="T57" fmla="*/ 319 h 713"/>
                <a:gd name="T58" fmla="*/ 16 w 713"/>
                <a:gd name="T59" fmla="*/ 250 h 713"/>
                <a:gd name="T60" fmla="*/ 42 w 713"/>
                <a:gd name="T61" fmla="*/ 187 h 713"/>
                <a:gd name="T62" fmla="*/ 81 w 713"/>
                <a:gd name="T63" fmla="*/ 129 h 713"/>
                <a:gd name="T64" fmla="*/ 130 w 713"/>
                <a:gd name="T65" fmla="*/ 82 h 713"/>
                <a:gd name="T66" fmla="*/ 186 w 713"/>
                <a:gd name="T67" fmla="*/ 43 h 713"/>
                <a:gd name="T68" fmla="*/ 251 w 713"/>
                <a:gd name="T69" fmla="*/ 16 h 713"/>
                <a:gd name="T70" fmla="*/ 320 w 713"/>
                <a:gd name="T71" fmla="*/ 1 h 713"/>
                <a:gd name="T72" fmla="*/ 356 w 713"/>
                <a:gd name="T73" fmla="*/ 0 h 7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713" h="713">
                  <a:moveTo>
                    <a:pt x="356" y="0"/>
                  </a:moveTo>
                  <a:lnTo>
                    <a:pt x="394" y="1"/>
                  </a:lnTo>
                  <a:lnTo>
                    <a:pt x="463" y="16"/>
                  </a:lnTo>
                  <a:lnTo>
                    <a:pt x="526" y="43"/>
                  </a:lnTo>
                  <a:lnTo>
                    <a:pt x="584" y="82"/>
                  </a:lnTo>
                  <a:lnTo>
                    <a:pt x="633" y="129"/>
                  </a:lnTo>
                  <a:lnTo>
                    <a:pt x="670" y="187"/>
                  </a:lnTo>
                  <a:lnTo>
                    <a:pt x="697" y="250"/>
                  </a:lnTo>
                  <a:lnTo>
                    <a:pt x="712" y="319"/>
                  </a:lnTo>
                  <a:lnTo>
                    <a:pt x="713" y="357"/>
                  </a:lnTo>
                  <a:lnTo>
                    <a:pt x="712" y="393"/>
                  </a:lnTo>
                  <a:lnTo>
                    <a:pt x="697" y="463"/>
                  </a:lnTo>
                  <a:lnTo>
                    <a:pt x="670" y="527"/>
                  </a:lnTo>
                  <a:lnTo>
                    <a:pt x="633" y="583"/>
                  </a:lnTo>
                  <a:lnTo>
                    <a:pt x="584" y="632"/>
                  </a:lnTo>
                  <a:lnTo>
                    <a:pt x="526" y="671"/>
                  </a:lnTo>
                  <a:lnTo>
                    <a:pt x="463" y="697"/>
                  </a:lnTo>
                  <a:lnTo>
                    <a:pt x="394" y="711"/>
                  </a:lnTo>
                  <a:lnTo>
                    <a:pt x="356" y="713"/>
                  </a:lnTo>
                  <a:lnTo>
                    <a:pt x="320" y="711"/>
                  </a:lnTo>
                  <a:lnTo>
                    <a:pt x="251" y="697"/>
                  </a:lnTo>
                  <a:lnTo>
                    <a:pt x="186" y="671"/>
                  </a:lnTo>
                  <a:lnTo>
                    <a:pt x="130" y="632"/>
                  </a:lnTo>
                  <a:lnTo>
                    <a:pt x="81" y="583"/>
                  </a:lnTo>
                  <a:lnTo>
                    <a:pt x="42" y="527"/>
                  </a:lnTo>
                  <a:lnTo>
                    <a:pt x="16" y="463"/>
                  </a:lnTo>
                  <a:lnTo>
                    <a:pt x="2" y="393"/>
                  </a:lnTo>
                  <a:lnTo>
                    <a:pt x="0" y="357"/>
                  </a:lnTo>
                  <a:lnTo>
                    <a:pt x="2" y="319"/>
                  </a:lnTo>
                  <a:lnTo>
                    <a:pt x="16" y="250"/>
                  </a:lnTo>
                  <a:lnTo>
                    <a:pt x="42" y="187"/>
                  </a:lnTo>
                  <a:lnTo>
                    <a:pt x="81" y="129"/>
                  </a:lnTo>
                  <a:lnTo>
                    <a:pt x="130" y="82"/>
                  </a:lnTo>
                  <a:lnTo>
                    <a:pt x="186" y="43"/>
                  </a:lnTo>
                  <a:lnTo>
                    <a:pt x="251" y="16"/>
                  </a:lnTo>
                  <a:lnTo>
                    <a:pt x="320" y="1"/>
                  </a:lnTo>
                  <a:lnTo>
                    <a:pt x="3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10289105" y="2577693"/>
              <a:ext cx="755335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000" dirty="0" smtClean="0">
                  <a:solidFill>
                    <a:schemeClr val="bg1"/>
                  </a:solidFill>
                </a:rPr>
                <a:t>1    3    5</a:t>
              </a:r>
              <a:endParaRPr lang="en-US" altLang="ko-KR" sz="1000" dirty="0">
                <a:solidFill>
                  <a:schemeClr val="bg1"/>
                </a:solidFill>
              </a:endParaRPr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10292113" y="3212785"/>
              <a:ext cx="763351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000" dirty="0">
                  <a:solidFill>
                    <a:schemeClr val="bg1"/>
                  </a:solidFill>
                </a:rPr>
                <a:t>2</a:t>
              </a:r>
              <a:r>
                <a:rPr lang="en-US" altLang="ko-KR" sz="1000" dirty="0" smtClean="0">
                  <a:solidFill>
                    <a:schemeClr val="bg1"/>
                  </a:solidFill>
                </a:rPr>
                <a:t>    </a:t>
              </a:r>
              <a:r>
                <a:rPr lang="en-US" altLang="ko-KR" sz="1000" dirty="0">
                  <a:solidFill>
                    <a:schemeClr val="bg1"/>
                  </a:solidFill>
                </a:rPr>
                <a:t>4</a:t>
              </a:r>
              <a:r>
                <a:rPr lang="en-US" altLang="ko-KR" sz="1000" dirty="0" smtClean="0">
                  <a:solidFill>
                    <a:schemeClr val="bg1"/>
                  </a:solidFill>
                </a:rPr>
                <a:t>    </a:t>
              </a:r>
              <a:r>
                <a:rPr lang="en-US" altLang="ko-KR" sz="1000" dirty="0">
                  <a:solidFill>
                    <a:schemeClr val="bg1"/>
                  </a:solidFill>
                </a:rPr>
                <a:t>R</a:t>
              </a:r>
            </a:p>
          </p:txBody>
        </p:sp>
        <p:cxnSp>
          <p:nvCxnSpPr>
            <p:cNvPr id="43" name="직선 연결선 42"/>
            <p:cNvCxnSpPr/>
            <p:nvPr/>
          </p:nvCxnSpPr>
          <p:spPr>
            <a:xfrm>
              <a:off x="10408170" y="3060516"/>
              <a:ext cx="532446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 43"/>
            <p:cNvCxnSpPr/>
            <p:nvPr/>
          </p:nvCxnSpPr>
          <p:spPr>
            <a:xfrm rot="5400000">
              <a:off x="10228170" y="3070544"/>
              <a:ext cx="360000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/>
            <p:cNvCxnSpPr/>
            <p:nvPr/>
          </p:nvCxnSpPr>
          <p:spPr>
            <a:xfrm rot="5400000">
              <a:off x="10486772" y="3070544"/>
              <a:ext cx="360000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/>
            <p:cNvCxnSpPr/>
            <p:nvPr/>
          </p:nvCxnSpPr>
          <p:spPr>
            <a:xfrm rot="5400000">
              <a:off x="10760616" y="3070544"/>
              <a:ext cx="360000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직사각형 48"/>
          <p:cNvSpPr/>
          <p:nvPr/>
        </p:nvSpPr>
        <p:spPr>
          <a:xfrm>
            <a:off x="10135400" y="738590"/>
            <a:ext cx="1315152" cy="81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i="1" dirty="0" smtClean="0">
                <a:solidFill>
                  <a:schemeClr val="bg1"/>
                </a:solidFill>
              </a:rPr>
              <a:t>ITST</a:t>
            </a:r>
            <a:endParaRPr lang="en-US" altLang="ko-KR" sz="3600" b="1" i="1" dirty="0">
              <a:solidFill>
                <a:schemeClr val="bg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 flipH="1">
            <a:off x="700193" y="415870"/>
            <a:ext cx="64132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레이싱 의자</a:t>
            </a:r>
            <a:endParaRPr lang="ko-KR" altLang="en-US" sz="4000" dirty="0"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1124" y="1980733"/>
            <a:ext cx="3364924" cy="3110434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1710763" y="5351785"/>
            <a:ext cx="70575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레이싱 의자에 추가로 </a:t>
            </a:r>
            <a:r>
              <a:rPr lang="ko-KR" altLang="en-US" dirty="0" err="1" smtClean="0">
                <a:solidFill>
                  <a:schemeClr val="bg1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코너링마다</a:t>
            </a:r>
            <a:r>
              <a:rPr lang="ko-KR" altLang="en-US" dirty="0" smtClean="0">
                <a:solidFill>
                  <a:schemeClr val="bg1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 쏠림 현상을 구현 가능</a:t>
            </a:r>
            <a:endParaRPr lang="ko-KR" altLang="en-US" dirty="0">
              <a:solidFill>
                <a:schemeClr val="bg1"/>
              </a:solidFill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891124" y="1436424"/>
            <a:ext cx="12041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VS500M</a:t>
            </a:r>
            <a:endParaRPr lang="ko-KR" altLang="en-US" dirty="0">
              <a:solidFill>
                <a:schemeClr val="bg1"/>
              </a:solidFill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43280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직사각형 52"/>
          <p:cNvSpPr/>
          <p:nvPr/>
        </p:nvSpPr>
        <p:spPr>
          <a:xfrm>
            <a:off x="921483" y="3336026"/>
            <a:ext cx="1857637" cy="99752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chemeClr val="tx1"/>
                </a:solidFill>
              </a:rPr>
              <a:t>메인화면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3776904" y="4050920"/>
            <a:ext cx="1857637" cy="99752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chemeClr val="tx1"/>
                </a:solidFill>
              </a:rPr>
              <a:t>새로시작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3776904" y="2695947"/>
            <a:ext cx="1857637" cy="99752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환경설정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6632326" y="3336026"/>
            <a:ext cx="1857637" cy="99752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tx1"/>
                </a:solidFill>
              </a:rPr>
              <a:t>주행연습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6632326" y="2055866"/>
            <a:ext cx="1857637" cy="99752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tx1"/>
                </a:solidFill>
              </a:rPr>
              <a:t>기능연습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6632326" y="4616186"/>
            <a:ext cx="1857637" cy="99752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점검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9483335" y="3336026"/>
            <a:ext cx="1857637" cy="99752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엔딩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60" name="꺾인 연결선 59"/>
          <p:cNvCxnSpPr>
            <a:stCxn id="53" idx="3"/>
            <a:endCxn id="55" idx="1"/>
          </p:cNvCxnSpPr>
          <p:nvPr/>
        </p:nvCxnSpPr>
        <p:spPr>
          <a:xfrm flipV="1">
            <a:off x="2779120" y="3194710"/>
            <a:ext cx="997784" cy="640079"/>
          </a:xfrm>
          <a:prstGeom prst="bentConnector3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꺾인 연결선 60"/>
          <p:cNvCxnSpPr>
            <a:stCxn id="53" idx="3"/>
            <a:endCxn id="54" idx="1"/>
          </p:cNvCxnSpPr>
          <p:nvPr/>
        </p:nvCxnSpPr>
        <p:spPr>
          <a:xfrm>
            <a:off x="2779120" y="3834789"/>
            <a:ext cx="997784" cy="714894"/>
          </a:xfrm>
          <a:prstGeom prst="bentConnector3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꺾인 연결선 61"/>
          <p:cNvCxnSpPr>
            <a:stCxn id="54" idx="3"/>
            <a:endCxn id="56" idx="1"/>
          </p:cNvCxnSpPr>
          <p:nvPr/>
        </p:nvCxnSpPr>
        <p:spPr>
          <a:xfrm flipV="1">
            <a:off x="5634541" y="3834789"/>
            <a:ext cx="997785" cy="714894"/>
          </a:xfrm>
          <a:prstGeom prst="bentConnector3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꺾인 연결선 62"/>
          <p:cNvCxnSpPr>
            <a:stCxn id="54" idx="3"/>
            <a:endCxn id="58" idx="1"/>
          </p:cNvCxnSpPr>
          <p:nvPr/>
        </p:nvCxnSpPr>
        <p:spPr>
          <a:xfrm>
            <a:off x="5634541" y="4549683"/>
            <a:ext cx="997785" cy="565266"/>
          </a:xfrm>
          <a:prstGeom prst="bentConnector3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꺾인 연결선 63"/>
          <p:cNvCxnSpPr>
            <a:stCxn id="54" idx="3"/>
            <a:endCxn id="57" idx="1"/>
          </p:cNvCxnSpPr>
          <p:nvPr/>
        </p:nvCxnSpPr>
        <p:spPr>
          <a:xfrm flipV="1">
            <a:off x="5634541" y="2554629"/>
            <a:ext cx="997785" cy="1995054"/>
          </a:xfrm>
          <a:prstGeom prst="bentConnector3">
            <a:avLst>
              <a:gd name="adj1" fmla="val 50000"/>
            </a:avLst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꺾인 연결선 64"/>
          <p:cNvCxnSpPr>
            <a:stCxn id="57" idx="3"/>
            <a:endCxn id="59" idx="1"/>
          </p:cNvCxnSpPr>
          <p:nvPr/>
        </p:nvCxnSpPr>
        <p:spPr>
          <a:xfrm>
            <a:off x="8489963" y="2554629"/>
            <a:ext cx="993372" cy="1280160"/>
          </a:xfrm>
          <a:prstGeom prst="bentConnector3">
            <a:avLst>
              <a:gd name="adj1" fmla="val 50000"/>
            </a:avLst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꺾인 연결선 65"/>
          <p:cNvCxnSpPr>
            <a:stCxn id="56" idx="3"/>
            <a:endCxn id="59" idx="1"/>
          </p:cNvCxnSpPr>
          <p:nvPr/>
        </p:nvCxnSpPr>
        <p:spPr>
          <a:xfrm>
            <a:off x="8489963" y="3834789"/>
            <a:ext cx="993372" cy="12700"/>
          </a:xfrm>
          <a:prstGeom prst="bentConnector3">
            <a:avLst>
              <a:gd name="adj1" fmla="val 50000"/>
            </a:avLst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꺾인 연결선 66"/>
          <p:cNvCxnSpPr>
            <a:stCxn id="58" idx="3"/>
            <a:endCxn id="59" idx="1"/>
          </p:cNvCxnSpPr>
          <p:nvPr/>
        </p:nvCxnSpPr>
        <p:spPr>
          <a:xfrm flipV="1">
            <a:off x="8489963" y="3834789"/>
            <a:ext cx="993372" cy="1280160"/>
          </a:xfrm>
          <a:prstGeom prst="bentConnector3">
            <a:avLst>
              <a:gd name="adj1" fmla="val 50000"/>
            </a:avLst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 flipH="1">
            <a:off x="3078378" y="651757"/>
            <a:ext cx="54115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err="1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플로우</a:t>
            </a:r>
            <a:r>
              <a:rPr lang="ko-KR" altLang="en-US" sz="4000" dirty="0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 차트 </a:t>
            </a:r>
            <a:r>
              <a:rPr lang="en-US" altLang="ko-KR" sz="4000" dirty="0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#1 </a:t>
            </a:r>
            <a:r>
              <a:rPr lang="ko-KR" altLang="en-US" sz="4000" dirty="0" err="1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메인화면</a:t>
            </a:r>
            <a:endParaRPr lang="ko-KR" altLang="en-US" sz="4000" dirty="0"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70" name="직사각형 69"/>
          <p:cNvSpPr/>
          <p:nvPr/>
        </p:nvSpPr>
        <p:spPr>
          <a:xfrm>
            <a:off x="10412153" y="243632"/>
            <a:ext cx="1315152" cy="81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i="1" dirty="0" smtClean="0">
                <a:solidFill>
                  <a:schemeClr val="bg1"/>
                </a:solidFill>
              </a:rPr>
              <a:t>ITST</a:t>
            </a:r>
            <a:endParaRPr lang="en-US" altLang="ko-KR" sz="3600" b="1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2259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/>
        </p:nvSpPr>
        <p:spPr>
          <a:xfrm>
            <a:off x="160774" y="3396980"/>
            <a:ext cx="1195140" cy="64177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게임 플레이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3912171" y="3396980"/>
            <a:ext cx="1195140" cy="64177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mtClean="0">
                <a:solidFill>
                  <a:schemeClr val="tx1"/>
                </a:solidFill>
              </a:rPr>
              <a:t>주행 연습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3912171" y="1555204"/>
            <a:ext cx="1195140" cy="64177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기능 연습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3912171" y="5238756"/>
            <a:ext cx="1195140" cy="64177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점검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414810" y="1267994"/>
            <a:ext cx="1013981" cy="28721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mtClean="0">
                <a:solidFill>
                  <a:schemeClr val="tx1"/>
                </a:solidFill>
              </a:rPr>
              <a:t>연습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5414810" y="2163301"/>
            <a:ext cx="1013981" cy="28721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시험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7043790" y="1267994"/>
            <a:ext cx="1013981" cy="28721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완료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7043790" y="2163301"/>
            <a:ext cx="1013981" cy="28721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점수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10385724" y="1266386"/>
            <a:ext cx="1013981" cy="28721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나가기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10385723" y="2176120"/>
            <a:ext cx="1013981" cy="28721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재시험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36" name="꺾인 연결선 35"/>
          <p:cNvCxnSpPr>
            <a:stCxn id="75" idx="3"/>
            <a:endCxn id="25" idx="1"/>
          </p:cNvCxnSpPr>
          <p:nvPr/>
        </p:nvCxnSpPr>
        <p:spPr>
          <a:xfrm flipV="1">
            <a:off x="3196212" y="1876091"/>
            <a:ext cx="715959" cy="1838128"/>
          </a:xfrm>
          <a:prstGeom prst="bentConnector3">
            <a:avLst>
              <a:gd name="adj1" fmla="val 50000"/>
            </a:avLst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꺾인 연결선 37"/>
          <p:cNvCxnSpPr>
            <a:stCxn id="75" idx="3"/>
            <a:endCxn id="26" idx="1"/>
          </p:cNvCxnSpPr>
          <p:nvPr/>
        </p:nvCxnSpPr>
        <p:spPr>
          <a:xfrm>
            <a:off x="3196212" y="3714219"/>
            <a:ext cx="715959" cy="1845424"/>
          </a:xfrm>
          <a:prstGeom prst="bentConnector3">
            <a:avLst>
              <a:gd name="adj1" fmla="val 50000"/>
            </a:avLst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꺾인 연결선 41"/>
          <p:cNvCxnSpPr>
            <a:stCxn id="30" idx="2"/>
            <a:endCxn id="35" idx="0"/>
          </p:cNvCxnSpPr>
          <p:nvPr/>
        </p:nvCxnSpPr>
        <p:spPr>
          <a:xfrm rot="16200000" flipH="1">
            <a:off x="8911289" y="194695"/>
            <a:ext cx="620916" cy="3341933"/>
          </a:xfrm>
          <a:prstGeom prst="bentConnector3">
            <a:avLst>
              <a:gd name="adj1" fmla="val 50000"/>
            </a:avLst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꺾인 연결선 47"/>
          <p:cNvCxnSpPr>
            <a:stCxn id="25" idx="3"/>
            <a:endCxn id="28" idx="1"/>
          </p:cNvCxnSpPr>
          <p:nvPr/>
        </p:nvCxnSpPr>
        <p:spPr>
          <a:xfrm>
            <a:off x="5107311" y="1876091"/>
            <a:ext cx="307499" cy="430815"/>
          </a:xfrm>
          <a:prstGeom prst="bentConnector3">
            <a:avLst>
              <a:gd name="adj1" fmla="val 50000"/>
            </a:avLst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/>
          <p:cNvCxnSpPr>
            <a:stCxn id="30" idx="3"/>
            <a:endCxn id="34" idx="1"/>
          </p:cNvCxnSpPr>
          <p:nvPr/>
        </p:nvCxnSpPr>
        <p:spPr>
          <a:xfrm flipV="1">
            <a:off x="8057771" y="1409991"/>
            <a:ext cx="2327953" cy="1608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/>
          <p:cNvCxnSpPr>
            <a:stCxn id="28" idx="3"/>
            <a:endCxn id="32" idx="1"/>
          </p:cNvCxnSpPr>
          <p:nvPr/>
        </p:nvCxnSpPr>
        <p:spPr>
          <a:xfrm>
            <a:off x="6428791" y="2306906"/>
            <a:ext cx="614999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/>
          <p:cNvCxnSpPr>
            <a:stCxn id="32" idx="3"/>
          </p:cNvCxnSpPr>
          <p:nvPr/>
        </p:nvCxnSpPr>
        <p:spPr>
          <a:xfrm>
            <a:off x="8057771" y="2306906"/>
            <a:ext cx="2331831" cy="12231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/>
          <p:cNvCxnSpPr>
            <a:stCxn id="27" idx="3"/>
            <a:endCxn id="30" idx="1"/>
          </p:cNvCxnSpPr>
          <p:nvPr/>
        </p:nvCxnSpPr>
        <p:spPr>
          <a:xfrm>
            <a:off x="6428791" y="1411599"/>
            <a:ext cx="614999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8063893" y="2061658"/>
            <a:ext cx="343364" cy="21544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800" dirty="0" smtClean="0"/>
              <a:t>NO</a:t>
            </a:r>
            <a:endParaRPr lang="ko-KR" altLang="en-US" sz="800" dirty="0"/>
          </a:p>
        </p:txBody>
      </p:sp>
      <p:cxnSp>
        <p:nvCxnSpPr>
          <p:cNvPr id="55" name="꺾인 연결선 54"/>
          <p:cNvCxnSpPr>
            <a:stCxn id="32" idx="2"/>
            <a:endCxn id="34" idx="3"/>
          </p:cNvCxnSpPr>
          <p:nvPr/>
        </p:nvCxnSpPr>
        <p:spPr>
          <a:xfrm rot="5400000" flipH="1" flipV="1">
            <a:off x="8954983" y="5789"/>
            <a:ext cx="1040520" cy="3848924"/>
          </a:xfrm>
          <a:prstGeom prst="bentConnector4">
            <a:avLst>
              <a:gd name="adj1" fmla="val -21970"/>
              <a:gd name="adj2" fmla="val 105939"/>
            </a:avLst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7207416" y="2602832"/>
            <a:ext cx="341760" cy="21544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800" dirty="0" smtClean="0"/>
              <a:t>Yes</a:t>
            </a:r>
            <a:endParaRPr lang="ko-KR" altLang="en-US" sz="800" dirty="0"/>
          </a:p>
        </p:txBody>
      </p:sp>
      <p:sp>
        <p:nvSpPr>
          <p:cNvPr id="57" name="직사각형 56"/>
          <p:cNvSpPr/>
          <p:nvPr/>
        </p:nvSpPr>
        <p:spPr>
          <a:xfrm>
            <a:off x="5413205" y="3172408"/>
            <a:ext cx="1013981" cy="28721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mtClean="0">
                <a:solidFill>
                  <a:schemeClr val="tx1"/>
                </a:solidFill>
              </a:rPr>
              <a:t>연습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5413205" y="4067715"/>
            <a:ext cx="1013981" cy="28721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시험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7042185" y="3172408"/>
            <a:ext cx="1013981" cy="28721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완료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7042185" y="4067715"/>
            <a:ext cx="1013981" cy="28721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점수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10384119" y="3170800"/>
            <a:ext cx="1013981" cy="28721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나가기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10384118" y="4080534"/>
            <a:ext cx="1013981" cy="28721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재시험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63" name="꺾인 연결선 62"/>
          <p:cNvCxnSpPr>
            <a:stCxn id="59" idx="2"/>
            <a:endCxn id="62" idx="0"/>
          </p:cNvCxnSpPr>
          <p:nvPr/>
        </p:nvCxnSpPr>
        <p:spPr>
          <a:xfrm rot="16200000" flipH="1">
            <a:off x="8909684" y="2099109"/>
            <a:ext cx="620916" cy="3341933"/>
          </a:xfrm>
          <a:prstGeom prst="bentConnector3">
            <a:avLst>
              <a:gd name="adj1" fmla="val 50000"/>
            </a:avLst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꺾인 연결선 63"/>
          <p:cNvCxnSpPr>
            <a:stCxn id="24" idx="3"/>
            <a:endCxn id="58" idx="1"/>
          </p:cNvCxnSpPr>
          <p:nvPr/>
        </p:nvCxnSpPr>
        <p:spPr>
          <a:xfrm>
            <a:off x="5107311" y="3717867"/>
            <a:ext cx="305894" cy="493453"/>
          </a:xfrm>
          <a:prstGeom prst="bentConnector3">
            <a:avLst>
              <a:gd name="adj1" fmla="val 50000"/>
            </a:avLst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/>
          <p:cNvCxnSpPr>
            <a:stCxn id="59" idx="3"/>
            <a:endCxn id="61" idx="1"/>
          </p:cNvCxnSpPr>
          <p:nvPr/>
        </p:nvCxnSpPr>
        <p:spPr>
          <a:xfrm flipV="1">
            <a:off x="8056166" y="3314405"/>
            <a:ext cx="2327953" cy="1608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/>
          <p:cNvCxnSpPr>
            <a:stCxn id="58" idx="3"/>
            <a:endCxn id="60" idx="1"/>
          </p:cNvCxnSpPr>
          <p:nvPr/>
        </p:nvCxnSpPr>
        <p:spPr>
          <a:xfrm>
            <a:off x="6427186" y="4211320"/>
            <a:ext cx="614999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/>
          <p:cNvCxnSpPr>
            <a:stCxn id="60" idx="3"/>
          </p:cNvCxnSpPr>
          <p:nvPr/>
        </p:nvCxnSpPr>
        <p:spPr>
          <a:xfrm>
            <a:off x="8056166" y="4211320"/>
            <a:ext cx="2331831" cy="12231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/>
          <p:cNvCxnSpPr>
            <a:stCxn id="57" idx="3"/>
            <a:endCxn id="59" idx="1"/>
          </p:cNvCxnSpPr>
          <p:nvPr/>
        </p:nvCxnSpPr>
        <p:spPr>
          <a:xfrm>
            <a:off x="6427186" y="3316013"/>
            <a:ext cx="614999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8062288" y="3966072"/>
            <a:ext cx="343364" cy="21544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800" dirty="0" smtClean="0"/>
              <a:t>NO</a:t>
            </a:r>
            <a:endParaRPr lang="ko-KR" altLang="en-US" sz="800" dirty="0"/>
          </a:p>
        </p:txBody>
      </p:sp>
      <p:cxnSp>
        <p:nvCxnSpPr>
          <p:cNvPr id="70" name="꺾인 연결선 69"/>
          <p:cNvCxnSpPr>
            <a:stCxn id="60" idx="2"/>
            <a:endCxn id="61" idx="3"/>
          </p:cNvCxnSpPr>
          <p:nvPr/>
        </p:nvCxnSpPr>
        <p:spPr>
          <a:xfrm rot="5400000" flipH="1" flipV="1">
            <a:off x="8953378" y="1910203"/>
            <a:ext cx="1040520" cy="3848924"/>
          </a:xfrm>
          <a:prstGeom prst="bentConnector4">
            <a:avLst>
              <a:gd name="adj1" fmla="val -21970"/>
              <a:gd name="adj2" fmla="val 105939"/>
            </a:avLst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7205811" y="4507246"/>
            <a:ext cx="341760" cy="21544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800" dirty="0" smtClean="0"/>
              <a:t>Yes</a:t>
            </a:r>
            <a:endParaRPr lang="ko-KR" altLang="en-US" sz="800" dirty="0"/>
          </a:p>
        </p:txBody>
      </p:sp>
      <p:cxnSp>
        <p:nvCxnSpPr>
          <p:cNvPr id="72" name="꺾인 연결선 71"/>
          <p:cNvCxnSpPr>
            <a:stCxn id="24" idx="3"/>
            <a:endCxn id="57" idx="1"/>
          </p:cNvCxnSpPr>
          <p:nvPr/>
        </p:nvCxnSpPr>
        <p:spPr>
          <a:xfrm flipV="1">
            <a:off x="5107311" y="3316013"/>
            <a:ext cx="305894" cy="401854"/>
          </a:xfrm>
          <a:prstGeom prst="bentConnector3">
            <a:avLst>
              <a:gd name="adj1" fmla="val 50000"/>
            </a:avLst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직사각형 72"/>
          <p:cNvSpPr/>
          <p:nvPr/>
        </p:nvSpPr>
        <p:spPr>
          <a:xfrm>
            <a:off x="5824876" y="4963022"/>
            <a:ext cx="1013981" cy="28721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체인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74" name="꺾인 연결선 73"/>
          <p:cNvCxnSpPr>
            <a:stCxn id="25" idx="3"/>
            <a:endCxn id="27" idx="1"/>
          </p:cNvCxnSpPr>
          <p:nvPr/>
        </p:nvCxnSpPr>
        <p:spPr>
          <a:xfrm flipV="1">
            <a:off x="5107311" y="1411599"/>
            <a:ext cx="307499" cy="464492"/>
          </a:xfrm>
          <a:prstGeom prst="bentConnector3">
            <a:avLst>
              <a:gd name="adj1" fmla="val 50000"/>
            </a:avLst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직사각형 74"/>
          <p:cNvSpPr/>
          <p:nvPr/>
        </p:nvSpPr>
        <p:spPr>
          <a:xfrm>
            <a:off x="2001072" y="3393332"/>
            <a:ext cx="1195140" cy="64177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차량 선택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76" name="직선 화살표 연결선 75"/>
          <p:cNvCxnSpPr>
            <a:stCxn id="23" idx="3"/>
            <a:endCxn id="75" idx="1"/>
          </p:cNvCxnSpPr>
          <p:nvPr/>
        </p:nvCxnSpPr>
        <p:spPr>
          <a:xfrm flipV="1">
            <a:off x="1355914" y="3714219"/>
            <a:ext cx="645158" cy="3648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/>
          <p:cNvCxnSpPr>
            <a:stCxn id="75" idx="3"/>
            <a:endCxn id="24" idx="1"/>
          </p:cNvCxnSpPr>
          <p:nvPr/>
        </p:nvCxnSpPr>
        <p:spPr>
          <a:xfrm>
            <a:off x="3196212" y="3714219"/>
            <a:ext cx="715959" cy="3648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직사각형 77"/>
          <p:cNvSpPr/>
          <p:nvPr/>
        </p:nvSpPr>
        <p:spPr>
          <a:xfrm>
            <a:off x="5823271" y="5416038"/>
            <a:ext cx="1013981" cy="28721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타이어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79" name="직사각형 78"/>
          <p:cNvSpPr/>
          <p:nvPr/>
        </p:nvSpPr>
        <p:spPr>
          <a:xfrm>
            <a:off x="5823270" y="5858328"/>
            <a:ext cx="1013981" cy="28721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 smtClean="0">
                <a:solidFill>
                  <a:schemeClr val="tx1"/>
                </a:solidFill>
              </a:rPr>
              <a:t>워셔액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80" name="직사각형 79"/>
          <p:cNvSpPr/>
          <p:nvPr/>
        </p:nvSpPr>
        <p:spPr>
          <a:xfrm>
            <a:off x="5823270" y="6300618"/>
            <a:ext cx="1013981" cy="28721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엔진오일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81" name="꺾인 연결선 80"/>
          <p:cNvCxnSpPr>
            <a:stCxn id="26" idx="3"/>
            <a:endCxn id="73" idx="1"/>
          </p:cNvCxnSpPr>
          <p:nvPr/>
        </p:nvCxnSpPr>
        <p:spPr>
          <a:xfrm flipV="1">
            <a:off x="5107311" y="5106627"/>
            <a:ext cx="717565" cy="453016"/>
          </a:xfrm>
          <a:prstGeom prst="bentConnector3">
            <a:avLst>
              <a:gd name="adj1" fmla="val 50000"/>
            </a:avLst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꺾인 연결선 81"/>
          <p:cNvCxnSpPr>
            <a:stCxn id="26" idx="3"/>
            <a:endCxn id="78" idx="1"/>
          </p:cNvCxnSpPr>
          <p:nvPr/>
        </p:nvCxnSpPr>
        <p:spPr>
          <a:xfrm>
            <a:off x="5107311" y="5559643"/>
            <a:ext cx="715960" cy="12700"/>
          </a:xfrm>
          <a:prstGeom prst="bentConnector3">
            <a:avLst>
              <a:gd name="adj1" fmla="val 50000"/>
            </a:avLst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꺾인 연결선 82"/>
          <p:cNvCxnSpPr>
            <a:stCxn id="26" idx="3"/>
            <a:endCxn id="79" idx="1"/>
          </p:cNvCxnSpPr>
          <p:nvPr/>
        </p:nvCxnSpPr>
        <p:spPr>
          <a:xfrm>
            <a:off x="5107311" y="5559643"/>
            <a:ext cx="715959" cy="442290"/>
          </a:xfrm>
          <a:prstGeom prst="bentConnector3">
            <a:avLst>
              <a:gd name="adj1" fmla="val 50000"/>
            </a:avLst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꺾인 연결선 83"/>
          <p:cNvCxnSpPr>
            <a:stCxn id="26" idx="3"/>
            <a:endCxn id="80" idx="1"/>
          </p:cNvCxnSpPr>
          <p:nvPr/>
        </p:nvCxnSpPr>
        <p:spPr>
          <a:xfrm>
            <a:off x="5107311" y="5559643"/>
            <a:ext cx="715959" cy="884580"/>
          </a:xfrm>
          <a:prstGeom prst="bentConnector3">
            <a:avLst>
              <a:gd name="adj1" fmla="val 50000"/>
            </a:avLst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직사각형 84"/>
          <p:cNvSpPr/>
          <p:nvPr/>
        </p:nvSpPr>
        <p:spPr>
          <a:xfrm>
            <a:off x="7547571" y="5559643"/>
            <a:ext cx="1013981" cy="28721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나가기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86" name="꺾인 연결선 85"/>
          <p:cNvCxnSpPr>
            <a:stCxn id="73" idx="3"/>
            <a:endCxn id="85" idx="1"/>
          </p:cNvCxnSpPr>
          <p:nvPr/>
        </p:nvCxnSpPr>
        <p:spPr>
          <a:xfrm>
            <a:off x="6838857" y="5106627"/>
            <a:ext cx="708714" cy="596621"/>
          </a:xfrm>
          <a:prstGeom prst="bentConnector3">
            <a:avLst>
              <a:gd name="adj1" fmla="val 50000"/>
            </a:avLst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꺾인 연결선 86"/>
          <p:cNvCxnSpPr>
            <a:stCxn id="78" idx="3"/>
            <a:endCxn id="85" idx="1"/>
          </p:cNvCxnSpPr>
          <p:nvPr/>
        </p:nvCxnSpPr>
        <p:spPr>
          <a:xfrm>
            <a:off x="6837252" y="5559643"/>
            <a:ext cx="710319" cy="143605"/>
          </a:xfrm>
          <a:prstGeom prst="bentConnector3">
            <a:avLst>
              <a:gd name="adj1" fmla="val 50000"/>
            </a:avLst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꺾인 연결선 87"/>
          <p:cNvCxnSpPr>
            <a:stCxn id="79" idx="3"/>
            <a:endCxn id="85" idx="1"/>
          </p:cNvCxnSpPr>
          <p:nvPr/>
        </p:nvCxnSpPr>
        <p:spPr>
          <a:xfrm flipV="1">
            <a:off x="6837251" y="5703248"/>
            <a:ext cx="710320" cy="298685"/>
          </a:xfrm>
          <a:prstGeom prst="bentConnector3">
            <a:avLst>
              <a:gd name="adj1" fmla="val 50000"/>
            </a:avLst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꺾인 연결선 88"/>
          <p:cNvCxnSpPr>
            <a:stCxn id="80" idx="3"/>
            <a:endCxn id="85" idx="1"/>
          </p:cNvCxnSpPr>
          <p:nvPr/>
        </p:nvCxnSpPr>
        <p:spPr>
          <a:xfrm flipV="1">
            <a:off x="6837251" y="5703248"/>
            <a:ext cx="710320" cy="740975"/>
          </a:xfrm>
          <a:prstGeom prst="bentConnector3">
            <a:avLst>
              <a:gd name="adj1" fmla="val 50000"/>
            </a:avLst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/>
          <p:cNvSpPr txBox="1"/>
          <p:nvPr/>
        </p:nvSpPr>
        <p:spPr>
          <a:xfrm flipH="1">
            <a:off x="3196211" y="211903"/>
            <a:ext cx="56984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err="1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플로우</a:t>
            </a:r>
            <a:r>
              <a:rPr lang="ko-KR" altLang="en-US" sz="4000" dirty="0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 차트 </a:t>
            </a:r>
            <a:r>
              <a:rPr lang="en-US" altLang="ko-KR" sz="4000" dirty="0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#2 </a:t>
            </a:r>
            <a:r>
              <a:rPr lang="ko-KR" altLang="en-US" sz="4000" dirty="0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게임 플레이</a:t>
            </a:r>
            <a:endParaRPr lang="ko-KR" altLang="en-US" sz="4000" dirty="0"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92" name="직사각형 91"/>
          <p:cNvSpPr/>
          <p:nvPr/>
        </p:nvSpPr>
        <p:spPr>
          <a:xfrm>
            <a:off x="10740523" y="7186"/>
            <a:ext cx="1315152" cy="81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i="1" dirty="0" smtClean="0">
                <a:solidFill>
                  <a:schemeClr val="bg1"/>
                </a:solidFill>
              </a:rPr>
              <a:t>ITST</a:t>
            </a:r>
            <a:endParaRPr lang="en-US" altLang="ko-KR" sz="3600" b="1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3843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직사각형 91"/>
          <p:cNvSpPr/>
          <p:nvPr/>
        </p:nvSpPr>
        <p:spPr>
          <a:xfrm>
            <a:off x="10740523" y="7186"/>
            <a:ext cx="1315152" cy="81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i="1" dirty="0" smtClean="0">
                <a:solidFill>
                  <a:schemeClr val="bg1"/>
                </a:solidFill>
              </a:rPr>
              <a:t>ITST</a:t>
            </a:r>
            <a:endParaRPr lang="en-US" altLang="ko-KR" sz="3600" b="1" i="1" dirty="0">
              <a:solidFill>
                <a:schemeClr val="bg1"/>
              </a:solidFill>
            </a:endParaRPr>
          </a:p>
        </p:txBody>
      </p:sp>
      <p:sp>
        <p:nvSpPr>
          <p:cNvPr id="91" name="직사각형 90"/>
          <p:cNvSpPr/>
          <p:nvPr/>
        </p:nvSpPr>
        <p:spPr>
          <a:xfrm>
            <a:off x="1426237" y="2039692"/>
            <a:ext cx="1857637" cy="99752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tx1"/>
                </a:solidFill>
              </a:rPr>
              <a:t>클리어</a:t>
            </a:r>
            <a:r>
              <a:rPr lang="en-US" altLang="ko-KR" dirty="0" smtClean="0">
                <a:solidFill>
                  <a:schemeClr val="tx1"/>
                </a:solidFill>
              </a:rPr>
              <a:t>(</a:t>
            </a:r>
            <a:r>
              <a:rPr lang="ko-KR" altLang="en-US" dirty="0" smtClean="0">
                <a:solidFill>
                  <a:schemeClr val="tx1"/>
                </a:solidFill>
              </a:rPr>
              <a:t>기능</a:t>
            </a:r>
            <a:r>
              <a:rPr lang="en-US" altLang="ko-KR" dirty="0" smtClean="0">
                <a:solidFill>
                  <a:schemeClr val="tx1"/>
                </a:solidFill>
              </a:rPr>
              <a:t>,</a:t>
            </a:r>
            <a:r>
              <a:rPr lang="ko-KR" altLang="en-US" dirty="0" smtClean="0">
                <a:solidFill>
                  <a:schemeClr val="tx1"/>
                </a:solidFill>
              </a:rPr>
              <a:t>주행 시험</a:t>
            </a:r>
            <a:r>
              <a:rPr lang="en-US" altLang="ko-KR" dirty="0" smtClean="0">
                <a:solidFill>
                  <a:schemeClr val="tx1"/>
                </a:solidFill>
              </a:rPr>
              <a:t>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3" name="직사각형 92"/>
          <p:cNvSpPr/>
          <p:nvPr/>
        </p:nvSpPr>
        <p:spPr>
          <a:xfrm>
            <a:off x="8882885" y="5074707"/>
            <a:ext cx="1857637" cy="99752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원하는 차량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모두 선택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4" name="직사각형 93"/>
          <p:cNvSpPr/>
          <p:nvPr/>
        </p:nvSpPr>
        <p:spPr>
          <a:xfrm>
            <a:off x="4281657" y="2848706"/>
            <a:ext cx="1857637" cy="99752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내가 사놓은</a:t>
            </a:r>
            <a:r>
              <a:rPr lang="en-US" altLang="ko-KR" dirty="0" smtClean="0">
                <a:solidFill>
                  <a:schemeClr val="tx1"/>
                </a:solidFill>
              </a:rPr>
              <a:t>,</a:t>
            </a:r>
          </a:p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앞으로 살 차량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선택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5" name="직사각형 94"/>
          <p:cNvSpPr/>
          <p:nvPr/>
        </p:nvSpPr>
        <p:spPr>
          <a:xfrm>
            <a:off x="8882886" y="2848706"/>
            <a:ext cx="1857637" cy="99752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완료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96" name="꺾인 연결선 95"/>
          <p:cNvCxnSpPr>
            <a:stCxn id="91" idx="3"/>
            <a:endCxn id="94" idx="1"/>
          </p:cNvCxnSpPr>
          <p:nvPr/>
        </p:nvCxnSpPr>
        <p:spPr>
          <a:xfrm>
            <a:off x="3283874" y="2538455"/>
            <a:ext cx="997783" cy="809014"/>
          </a:xfrm>
          <a:prstGeom prst="bentConnector3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꺾인 연결선 96"/>
          <p:cNvCxnSpPr>
            <a:stCxn id="94" idx="3"/>
            <a:endCxn id="101" idx="1"/>
          </p:cNvCxnSpPr>
          <p:nvPr/>
        </p:nvCxnSpPr>
        <p:spPr>
          <a:xfrm flipV="1">
            <a:off x="6139294" y="2940179"/>
            <a:ext cx="774226" cy="407290"/>
          </a:xfrm>
          <a:prstGeom prst="bentConnector3">
            <a:avLst>
              <a:gd name="adj1" fmla="val 50000"/>
            </a:avLst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/>
          <p:cNvSpPr txBox="1"/>
          <p:nvPr/>
        </p:nvSpPr>
        <p:spPr>
          <a:xfrm>
            <a:off x="3782765" y="2416581"/>
            <a:ext cx="854721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첫 </a:t>
            </a:r>
            <a:r>
              <a:rPr lang="ko-KR" altLang="en-US" sz="1200" dirty="0" err="1" smtClean="0"/>
              <a:t>클리어</a:t>
            </a:r>
            <a:endParaRPr lang="ko-KR" altLang="en-US" sz="1200" dirty="0"/>
          </a:p>
        </p:txBody>
      </p:sp>
      <p:sp>
        <p:nvSpPr>
          <p:cNvPr id="99" name="TextBox 98"/>
          <p:cNvSpPr txBox="1"/>
          <p:nvPr/>
        </p:nvSpPr>
        <p:spPr>
          <a:xfrm>
            <a:off x="9883217" y="4753820"/>
            <a:ext cx="785793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3</a:t>
            </a:r>
            <a:r>
              <a:rPr lang="ko-KR" altLang="en-US" sz="1200" dirty="0" smtClean="0"/>
              <a:t>번 이후</a:t>
            </a:r>
            <a:endParaRPr lang="ko-KR" altLang="en-US" sz="1200" dirty="0"/>
          </a:p>
        </p:txBody>
      </p:sp>
      <p:sp>
        <p:nvSpPr>
          <p:cNvPr id="100" name="직사각형 99"/>
          <p:cNvSpPr/>
          <p:nvPr/>
        </p:nvSpPr>
        <p:spPr>
          <a:xfrm>
            <a:off x="6913520" y="3525345"/>
            <a:ext cx="1195140" cy="64177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주행</a:t>
            </a:r>
            <a:r>
              <a:rPr lang="en-US" altLang="ko-KR" sz="1000" dirty="0" smtClean="0">
                <a:solidFill>
                  <a:schemeClr val="tx1"/>
                </a:solidFill>
              </a:rPr>
              <a:t>(</a:t>
            </a:r>
            <a:r>
              <a:rPr lang="ko-KR" altLang="en-US" sz="1000" dirty="0" smtClean="0">
                <a:solidFill>
                  <a:schemeClr val="tx1"/>
                </a:solidFill>
              </a:rPr>
              <a:t>연습</a:t>
            </a:r>
            <a:r>
              <a:rPr lang="en-US" altLang="ko-KR" sz="1000" dirty="0" smtClean="0">
                <a:solidFill>
                  <a:schemeClr val="tx1"/>
                </a:solidFill>
              </a:rPr>
              <a:t>, </a:t>
            </a:r>
            <a:r>
              <a:rPr lang="ko-KR" altLang="en-US" sz="1000" dirty="0" smtClean="0">
                <a:solidFill>
                  <a:schemeClr val="tx1"/>
                </a:solidFill>
              </a:rPr>
              <a:t>시험</a:t>
            </a:r>
            <a:r>
              <a:rPr lang="en-US" altLang="ko-KR" sz="1000" dirty="0" smtClean="0">
                <a:solidFill>
                  <a:schemeClr val="tx1"/>
                </a:solidFill>
              </a:rPr>
              <a:t>)</a:t>
            </a:r>
            <a:r>
              <a:rPr lang="ko-KR" altLang="en-US" sz="1000" dirty="0" smtClean="0">
                <a:solidFill>
                  <a:schemeClr val="tx1"/>
                </a:solidFill>
              </a:rPr>
              <a:t> 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01" name="직사각형 100"/>
          <p:cNvSpPr/>
          <p:nvPr/>
        </p:nvSpPr>
        <p:spPr>
          <a:xfrm>
            <a:off x="6913520" y="2619292"/>
            <a:ext cx="1195140" cy="64177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기능</a:t>
            </a:r>
            <a:r>
              <a:rPr lang="en-US" altLang="ko-KR" sz="1000" dirty="0" smtClean="0">
                <a:solidFill>
                  <a:schemeClr val="tx1"/>
                </a:solidFill>
              </a:rPr>
              <a:t>(</a:t>
            </a:r>
            <a:r>
              <a:rPr lang="ko-KR" altLang="en-US" sz="1000" dirty="0" smtClean="0">
                <a:solidFill>
                  <a:schemeClr val="tx1"/>
                </a:solidFill>
              </a:rPr>
              <a:t>연습</a:t>
            </a:r>
            <a:r>
              <a:rPr lang="en-US" altLang="ko-KR" sz="1000" dirty="0" smtClean="0">
                <a:solidFill>
                  <a:schemeClr val="tx1"/>
                </a:solidFill>
              </a:rPr>
              <a:t>, </a:t>
            </a:r>
            <a:r>
              <a:rPr lang="ko-KR" altLang="en-US" sz="1000" dirty="0" smtClean="0">
                <a:solidFill>
                  <a:schemeClr val="tx1"/>
                </a:solidFill>
              </a:rPr>
              <a:t>시험</a:t>
            </a:r>
            <a:r>
              <a:rPr lang="en-US" altLang="ko-KR" sz="1000" dirty="0" smtClean="0">
                <a:solidFill>
                  <a:schemeClr val="tx1"/>
                </a:solidFill>
              </a:rPr>
              <a:t>)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cxnSp>
        <p:nvCxnSpPr>
          <p:cNvPr id="102" name="꺾인 연결선 101"/>
          <p:cNvCxnSpPr>
            <a:stCxn id="94" idx="3"/>
            <a:endCxn id="100" idx="1"/>
          </p:cNvCxnSpPr>
          <p:nvPr/>
        </p:nvCxnSpPr>
        <p:spPr>
          <a:xfrm>
            <a:off x="6139294" y="3347469"/>
            <a:ext cx="774226" cy="498763"/>
          </a:xfrm>
          <a:prstGeom prst="bentConnector3">
            <a:avLst>
              <a:gd name="adj1" fmla="val 50000"/>
            </a:avLst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꺾인 연결선 102"/>
          <p:cNvCxnSpPr>
            <a:stCxn id="101" idx="3"/>
            <a:endCxn id="95" idx="1"/>
          </p:cNvCxnSpPr>
          <p:nvPr/>
        </p:nvCxnSpPr>
        <p:spPr>
          <a:xfrm>
            <a:off x="8108660" y="2940179"/>
            <a:ext cx="774226" cy="407290"/>
          </a:xfrm>
          <a:prstGeom prst="bentConnector3">
            <a:avLst>
              <a:gd name="adj1" fmla="val 50000"/>
            </a:avLst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꺾인 연결선 103"/>
          <p:cNvCxnSpPr>
            <a:stCxn id="100" idx="3"/>
            <a:endCxn id="95" idx="1"/>
          </p:cNvCxnSpPr>
          <p:nvPr/>
        </p:nvCxnSpPr>
        <p:spPr>
          <a:xfrm flipV="1">
            <a:off x="8108660" y="3347469"/>
            <a:ext cx="774226" cy="498763"/>
          </a:xfrm>
          <a:prstGeom prst="bentConnector3">
            <a:avLst>
              <a:gd name="adj1" fmla="val 50000"/>
            </a:avLst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화살표 연결선 104"/>
          <p:cNvCxnSpPr>
            <a:stCxn id="95" idx="2"/>
            <a:endCxn id="93" idx="0"/>
          </p:cNvCxnSpPr>
          <p:nvPr/>
        </p:nvCxnSpPr>
        <p:spPr>
          <a:xfrm flipH="1">
            <a:off x="9811704" y="3846232"/>
            <a:ext cx="1" cy="1228475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꺾인 연결선 105"/>
          <p:cNvCxnSpPr>
            <a:stCxn id="95" idx="0"/>
            <a:endCxn id="101" idx="0"/>
          </p:cNvCxnSpPr>
          <p:nvPr/>
        </p:nvCxnSpPr>
        <p:spPr>
          <a:xfrm rot="16200000" flipV="1">
            <a:off x="8546691" y="1583691"/>
            <a:ext cx="229414" cy="2300615"/>
          </a:xfrm>
          <a:prstGeom prst="bentConnector3">
            <a:avLst>
              <a:gd name="adj1" fmla="val 199645"/>
            </a:avLst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꺾인 연결선 106"/>
          <p:cNvCxnSpPr>
            <a:stCxn id="95" idx="2"/>
            <a:endCxn id="100" idx="2"/>
          </p:cNvCxnSpPr>
          <p:nvPr/>
        </p:nvCxnSpPr>
        <p:spPr>
          <a:xfrm rot="5400000">
            <a:off x="8500955" y="2856368"/>
            <a:ext cx="320887" cy="2300615"/>
          </a:xfrm>
          <a:prstGeom prst="bentConnector3">
            <a:avLst>
              <a:gd name="adj1" fmla="val 171240"/>
            </a:avLst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/>
          <p:cNvSpPr txBox="1"/>
          <p:nvPr/>
        </p:nvSpPr>
        <p:spPr>
          <a:xfrm>
            <a:off x="8882885" y="2038341"/>
            <a:ext cx="785793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2</a:t>
            </a:r>
            <a:r>
              <a:rPr lang="ko-KR" altLang="en-US" sz="1200" dirty="0" smtClean="0"/>
              <a:t>번 까지</a:t>
            </a:r>
            <a:endParaRPr lang="ko-KR" altLang="en-US" sz="1200" dirty="0"/>
          </a:p>
        </p:txBody>
      </p:sp>
      <p:sp>
        <p:nvSpPr>
          <p:cNvPr id="109" name="TextBox 108"/>
          <p:cNvSpPr txBox="1"/>
          <p:nvPr/>
        </p:nvSpPr>
        <p:spPr>
          <a:xfrm>
            <a:off x="8882884" y="4075647"/>
            <a:ext cx="785793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2</a:t>
            </a:r>
            <a:r>
              <a:rPr lang="ko-KR" altLang="en-US" sz="1200" dirty="0" smtClean="0"/>
              <a:t>번 까지</a:t>
            </a:r>
            <a:endParaRPr lang="ko-KR" altLang="en-US" sz="1200" dirty="0"/>
          </a:p>
        </p:txBody>
      </p:sp>
      <p:sp>
        <p:nvSpPr>
          <p:cNvPr id="110" name="TextBox 109"/>
          <p:cNvSpPr txBox="1"/>
          <p:nvPr/>
        </p:nvSpPr>
        <p:spPr>
          <a:xfrm flipH="1">
            <a:off x="3831028" y="254441"/>
            <a:ext cx="56984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err="1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플로우</a:t>
            </a:r>
            <a:r>
              <a:rPr lang="ko-KR" altLang="en-US" sz="4000" dirty="0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 차트 </a:t>
            </a:r>
            <a:r>
              <a:rPr lang="en-US" altLang="ko-KR" sz="4000" dirty="0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#3 </a:t>
            </a:r>
            <a:r>
              <a:rPr lang="ko-KR" altLang="en-US" sz="4000" dirty="0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보상</a:t>
            </a:r>
            <a:endParaRPr lang="ko-KR" altLang="en-US" sz="4000" dirty="0"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25764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9091973" y="0"/>
            <a:ext cx="3124200" cy="6858000"/>
          </a:xfrm>
          <a:prstGeom prst="rect">
            <a:avLst/>
          </a:prstGeom>
          <a:gradFill flip="none" rotWithShape="1">
            <a:gsLst>
              <a:gs pos="7000">
                <a:srgbClr val="303030"/>
              </a:gs>
              <a:gs pos="8000">
                <a:srgbClr val="272727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9511073" y="1924050"/>
            <a:ext cx="2311400" cy="2273300"/>
          </a:xfrm>
          <a:prstGeom prst="roundRect">
            <a:avLst>
              <a:gd name="adj" fmla="val 8846"/>
            </a:avLst>
          </a:prstGeom>
          <a:solidFill>
            <a:schemeClr val="bg1">
              <a:lumMod val="85000"/>
            </a:schemeClr>
          </a:solidFill>
          <a:ln w="698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9612393" y="2016700"/>
            <a:ext cx="2124000" cy="2113340"/>
          </a:xfrm>
          <a:prstGeom prst="roundRect">
            <a:avLst>
              <a:gd name="adj" fmla="val 5229"/>
            </a:avLst>
          </a:prstGeom>
          <a:solidFill>
            <a:schemeClr val="tx1">
              <a:lumMod val="75000"/>
              <a:lumOff val="25000"/>
            </a:schemeClr>
          </a:solidFill>
          <a:ln w="123825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>
              <a:rot lat="300000" lon="0" rev="0"/>
            </a:camera>
            <a:lightRig rig="threePt" dir="t"/>
          </a:scene3d>
          <a:sp3d>
            <a:bevelT w="622300" h="381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1" name="양쪽 모서리가 둥근 사각형 40"/>
          <p:cNvSpPr/>
          <p:nvPr/>
        </p:nvSpPr>
        <p:spPr>
          <a:xfrm>
            <a:off x="9547348" y="0"/>
            <a:ext cx="2377951" cy="546100"/>
          </a:xfrm>
          <a:prstGeom prst="round2SameRect">
            <a:avLst>
              <a:gd name="adj1" fmla="val 0"/>
              <a:gd name="adj2" fmla="val 36047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innerShdw blurRad="241300" dist="165100" dir="54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7" name="그룹 46"/>
          <p:cNvGrpSpPr/>
          <p:nvPr/>
        </p:nvGrpSpPr>
        <p:grpSpPr>
          <a:xfrm>
            <a:off x="9306105" y="1813826"/>
            <a:ext cx="3338162" cy="5731617"/>
            <a:chOff x="9306105" y="1813826"/>
            <a:chExt cx="3338162" cy="5731617"/>
          </a:xfrm>
        </p:grpSpPr>
        <p:sp>
          <p:nvSpPr>
            <p:cNvPr id="22" name="자유형 21"/>
            <p:cNvSpPr>
              <a:spLocks/>
            </p:cNvSpPr>
            <p:nvPr/>
          </p:nvSpPr>
          <p:spPr bwMode="auto">
            <a:xfrm rot="529477" flipH="1">
              <a:off x="10341226" y="1813826"/>
              <a:ext cx="1065733" cy="650548"/>
            </a:xfrm>
            <a:custGeom>
              <a:avLst/>
              <a:gdLst>
                <a:gd name="connsiteX0" fmla="*/ 1002468 w 1065733"/>
                <a:gd name="connsiteY0" fmla="*/ 130341 h 650548"/>
                <a:gd name="connsiteX1" fmla="*/ 973303 w 1065733"/>
                <a:gd name="connsiteY1" fmla="*/ 114634 h 650548"/>
                <a:gd name="connsiteX2" fmla="*/ 936959 w 1065733"/>
                <a:gd name="connsiteY2" fmla="*/ 104312 h 650548"/>
                <a:gd name="connsiteX3" fmla="*/ 915871 w 1065733"/>
                <a:gd name="connsiteY3" fmla="*/ 102067 h 650548"/>
                <a:gd name="connsiteX4" fmla="*/ 667746 w 1065733"/>
                <a:gd name="connsiteY4" fmla="*/ 76485 h 650548"/>
                <a:gd name="connsiteX5" fmla="*/ 35992 w 1065733"/>
                <a:gd name="connsiteY5" fmla="*/ 4230 h 650548"/>
                <a:gd name="connsiteX6" fmla="*/ 0 w 1065733"/>
                <a:gd name="connsiteY6" fmla="*/ 0 h 650548"/>
                <a:gd name="connsiteX7" fmla="*/ 205966 w 1065733"/>
                <a:gd name="connsiteY7" fmla="*/ 650548 h 650548"/>
                <a:gd name="connsiteX8" fmla="*/ 223993 w 1065733"/>
                <a:gd name="connsiteY8" fmla="*/ 647800 h 650548"/>
                <a:gd name="connsiteX9" fmla="*/ 299372 w 1065733"/>
                <a:gd name="connsiteY9" fmla="*/ 632541 h 650548"/>
                <a:gd name="connsiteX10" fmla="*/ 681207 w 1065733"/>
                <a:gd name="connsiteY10" fmla="*/ 545923 h 650548"/>
                <a:gd name="connsiteX11" fmla="*/ 870105 w 1065733"/>
                <a:gd name="connsiteY11" fmla="*/ 493414 h 650548"/>
                <a:gd name="connsiteX12" fmla="*/ 970611 w 1065733"/>
                <a:gd name="connsiteY12" fmla="*/ 459755 h 650548"/>
                <a:gd name="connsiteX13" fmla="*/ 1008301 w 1065733"/>
                <a:gd name="connsiteY13" fmla="*/ 443598 h 650548"/>
                <a:gd name="connsiteX14" fmla="*/ 1011890 w 1065733"/>
                <a:gd name="connsiteY14" fmla="*/ 441355 h 650548"/>
                <a:gd name="connsiteX15" fmla="*/ 1021761 w 1065733"/>
                <a:gd name="connsiteY15" fmla="*/ 431033 h 650548"/>
                <a:gd name="connsiteX16" fmla="*/ 1036120 w 1065733"/>
                <a:gd name="connsiteY16" fmla="*/ 406798 h 650548"/>
                <a:gd name="connsiteX17" fmla="*/ 1053618 w 1065733"/>
                <a:gd name="connsiteY17" fmla="*/ 359674 h 650548"/>
                <a:gd name="connsiteX18" fmla="*/ 1065284 w 1065733"/>
                <a:gd name="connsiteY18" fmla="*/ 303575 h 650548"/>
                <a:gd name="connsiteX19" fmla="*/ 1065733 w 1065733"/>
                <a:gd name="connsiteY19" fmla="*/ 258247 h 650548"/>
                <a:gd name="connsiteX20" fmla="*/ 1062592 w 1065733"/>
                <a:gd name="connsiteY20" fmla="*/ 229076 h 650548"/>
                <a:gd name="connsiteX21" fmla="*/ 1054964 w 1065733"/>
                <a:gd name="connsiteY21" fmla="*/ 200802 h 650548"/>
                <a:gd name="connsiteX22" fmla="*/ 1043299 w 1065733"/>
                <a:gd name="connsiteY22" fmla="*/ 174323 h 650548"/>
                <a:gd name="connsiteX23" fmla="*/ 1025800 w 1065733"/>
                <a:gd name="connsiteY23" fmla="*/ 150537 h 650548"/>
                <a:gd name="connsiteX24" fmla="*/ 1002468 w 1065733"/>
                <a:gd name="connsiteY24" fmla="*/ 130341 h 650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65733" h="650548">
                  <a:moveTo>
                    <a:pt x="1002468" y="130341"/>
                  </a:moveTo>
                  <a:lnTo>
                    <a:pt x="973303" y="114634"/>
                  </a:lnTo>
                  <a:lnTo>
                    <a:pt x="936959" y="104312"/>
                  </a:lnTo>
                  <a:lnTo>
                    <a:pt x="915871" y="102067"/>
                  </a:lnTo>
                  <a:lnTo>
                    <a:pt x="667746" y="76485"/>
                  </a:lnTo>
                  <a:lnTo>
                    <a:pt x="35992" y="4230"/>
                  </a:lnTo>
                  <a:lnTo>
                    <a:pt x="0" y="0"/>
                  </a:lnTo>
                  <a:lnTo>
                    <a:pt x="205966" y="650548"/>
                  </a:lnTo>
                  <a:lnTo>
                    <a:pt x="223993" y="647800"/>
                  </a:lnTo>
                  <a:lnTo>
                    <a:pt x="299372" y="632541"/>
                  </a:lnTo>
                  <a:lnTo>
                    <a:pt x="681207" y="545923"/>
                  </a:lnTo>
                  <a:lnTo>
                    <a:pt x="870105" y="493414"/>
                  </a:lnTo>
                  <a:lnTo>
                    <a:pt x="970611" y="459755"/>
                  </a:lnTo>
                  <a:lnTo>
                    <a:pt x="1008301" y="443598"/>
                  </a:lnTo>
                  <a:lnTo>
                    <a:pt x="1011890" y="441355"/>
                  </a:lnTo>
                  <a:lnTo>
                    <a:pt x="1021761" y="431033"/>
                  </a:lnTo>
                  <a:lnTo>
                    <a:pt x="1036120" y="406798"/>
                  </a:lnTo>
                  <a:lnTo>
                    <a:pt x="1053618" y="359674"/>
                  </a:lnTo>
                  <a:lnTo>
                    <a:pt x="1065284" y="303575"/>
                  </a:lnTo>
                  <a:lnTo>
                    <a:pt x="1065733" y="258247"/>
                  </a:lnTo>
                  <a:lnTo>
                    <a:pt x="1062592" y="229076"/>
                  </a:lnTo>
                  <a:lnTo>
                    <a:pt x="1054964" y="200802"/>
                  </a:lnTo>
                  <a:lnTo>
                    <a:pt x="1043299" y="174323"/>
                  </a:lnTo>
                  <a:lnTo>
                    <a:pt x="1025800" y="150537"/>
                  </a:lnTo>
                  <a:lnTo>
                    <a:pt x="1002468" y="130341"/>
                  </a:lnTo>
                  <a:close/>
                </a:path>
              </a:pathLst>
            </a:custGeom>
            <a:solidFill>
              <a:srgbClr val="FBC3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7" name="자유형 36"/>
            <p:cNvSpPr>
              <a:spLocks/>
            </p:cNvSpPr>
            <p:nvPr/>
          </p:nvSpPr>
          <p:spPr bwMode="auto">
            <a:xfrm rot="2113934" flipH="1">
              <a:off x="9531385" y="2054264"/>
              <a:ext cx="3112882" cy="3865905"/>
            </a:xfrm>
            <a:custGeom>
              <a:avLst/>
              <a:gdLst>
                <a:gd name="connsiteX0" fmla="*/ 2454682 w 3112882"/>
                <a:gd name="connsiteY0" fmla="*/ 19555 h 3865905"/>
                <a:gd name="connsiteX1" fmla="*/ 2311198 w 3112882"/>
                <a:gd name="connsiteY1" fmla="*/ 2692 h 3865905"/>
                <a:gd name="connsiteX2" fmla="*/ 2289660 w 3112882"/>
                <a:gd name="connsiteY2" fmla="*/ 448 h 3865905"/>
                <a:gd name="connsiteX3" fmla="*/ 2247484 w 3112882"/>
                <a:gd name="connsiteY3" fmla="*/ 0 h 3865905"/>
                <a:gd name="connsiteX4" fmla="*/ 2206204 w 3112882"/>
                <a:gd name="connsiteY4" fmla="*/ 3141 h 3865905"/>
                <a:gd name="connsiteX5" fmla="*/ 2165823 w 3112882"/>
                <a:gd name="connsiteY5" fmla="*/ 10770 h 3865905"/>
                <a:gd name="connsiteX6" fmla="*/ 2126338 w 3112882"/>
                <a:gd name="connsiteY6" fmla="*/ 22439 h 3865905"/>
                <a:gd name="connsiteX7" fmla="*/ 2087302 w 3112882"/>
                <a:gd name="connsiteY7" fmla="*/ 38147 h 3865905"/>
                <a:gd name="connsiteX8" fmla="*/ 2051407 w 3112882"/>
                <a:gd name="connsiteY8" fmla="*/ 57445 h 3865905"/>
                <a:gd name="connsiteX9" fmla="*/ 2016409 w 3112882"/>
                <a:gd name="connsiteY9" fmla="*/ 80782 h 3865905"/>
                <a:gd name="connsiteX10" fmla="*/ 1999808 w 3112882"/>
                <a:gd name="connsiteY10" fmla="*/ 94246 h 3865905"/>
                <a:gd name="connsiteX11" fmla="*/ 1204731 w 3112882"/>
                <a:gd name="connsiteY11" fmla="*/ 751728 h 3865905"/>
                <a:gd name="connsiteX12" fmla="*/ 1183642 w 3112882"/>
                <a:gd name="connsiteY12" fmla="*/ 769679 h 3865905"/>
                <a:gd name="connsiteX13" fmla="*/ 1144157 w 3112882"/>
                <a:gd name="connsiteY13" fmla="*/ 808276 h 3865905"/>
                <a:gd name="connsiteX14" fmla="*/ 1107365 w 3112882"/>
                <a:gd name="connsiteY14" fmla="*/ 849565 h 3865905"/>
                <a:gd name="connsiteX15" fmla="*/ 1073713 w 3112882"/>
                <a:gd name="connsiteY15" fmla="*/ 893547 h 3865905"/>
                <a:gd name="connsiteX16" fmla="*/ 1044100 w 3112882"/>
                <a:gd name="connsiteY16" fmla="*/ 939772 h 3865905"/>
                <a:gd name="connsiteX17" fmla="*/ 1017627 w 3112882"/>
                <a:gd name="connsiteY17" fmla="*/ 988242 h 3865905"/>
                <a:gd name="connsiteX18" fmla="*/ 995192 w 3112882"/>
                <a:gd name="connsiteY18" fmla="*/ 1038507 h 3865905"/>
                <a:gd name="connsiteX19" fmla="*/ 976347 w 3112882"/>
                <a:gd name="connsiteY19" fmla="*/ 1091016 h 3865905"/>
                <a:gd name="connsiteX20" fmla="*/ 968272 w 3112882"/>
                <a:gd name="connsiteY20" fmla="*/ 1117495 h 3865905"/>
                <a:gd name="connsiteX21" fmla="*/ 932825 w 3112882"/>
                <a:gd name="connsiteY21" fmla="*/ 1245849 h 3865905"/>
                <a:gd name="connsiteX22" fmla="*/ 841741 w 3112882"/>
                <a:gd name="connsiteY22" fmla="*/ 1556863 h 3865905"/>
                <a:gd name="connsiteX23" fmla="*/ 765463 w 3112882"/>
                <a:gd name="connsiteY23" fmla="*/ 1799212 h 3865905"/>
                <a:gd name="connsiteX24" fmla="*/ 713865 w 3112882"/>
                <a:gd name="connsiteY24" fmla="*/ 1952250 h 3865905"/>
                <a:gd name="connsiteX25" fmla="*/ 662713 w 3112882"/>
                <a:gd name="connsiteY25" fmla="*/ 2089133 h 3865905"/>
                <a:gd name="connsiteX26" fmla="*/ 614255 w 3112882"/>
                <a:gd name="connsiteY26" fmla="*/ 2204473 h 3865905"/>
                <a:gd name="connsiteX27" fmla="*/ 591821 w 3112882"/>
                <a:gd name="connsiteY27" fmla="*/ 2249351 h 3865905"/>
                <a:gd name="connsiteX28" fmla="*/ 0 w 3112882"/>
                <a:gd name="connsiteY28" fmla="*/ 2841310 h 3865905"/>
                <a:gd name="connsiteX29" fmla="*/ 1024806 w 3112882"/>
                <a:gd name="connsiteY29" fmla="*/ 3865905 h 3865905"/>
                <a:gd name="connsiteX30" fmla="*/ 1309723 w 3112882"/>
                <a:gd name="connsiteY30" fmla="*/ 3580922 h 3865905"/>
                <a:gd name="connsiteX31" fmla="*/ 1330363 w 3112882"/>
                <a:gd name="connsiteY31" fmla="*/ 3561624 h 3865905"/>
                <a:gd name="connsiteX32" fmla="*/ 1374783 w 3112882"/>
                <a:gd name="connsiteY32" fmla="*/ 3526618 h 3865905"/>
                <a:gd name="connsiteX33" fmla="*/ 1423242 w 3112882"/>
                <a:gd name="connsiteY33" fmla="*/ 3497895 h 3865905"/>
                <a:gd name="connsiteX34" fmla="*/ 1474841 w 3112882"/>
                <a:gd name="connsiteY34" fmla="*/ 3475456 h 3865905"/>
                <a:gd name="connsiteX35" fmla="*/ 1502211 w 3112882"/>
                <a:gd name="connsiteY35" fmla="*/ 3466928 h 3865905"/>
                <a:gd name="connsiteX36" fmla="*/ 2097173 w 3112882"/>
                <a:gd name="connsiteY36" fmla="*/ 3266766 h 3865905"/>
                <a:gd name="connsiteX37" fmla="*/ 2132171 w 3112882"/>
                <a:gd name="connsiteY37" fmla="*/ 3254649 h 3865905"/>
                <a:gd name="connsiteX38" fmla="*/ 2199923 w 3112882"/>
                <a:gd name="connsiteY38" fmla="*/ 3225477 h 3865905"/>
                <a:gd name="connsiteX39" fmla="*/ 2264983 w 3112882"/>
                <a:gd name="connsiteY39" fmla="*/ 3191817 h 3865905"/>
                <a:gd name="connsiteX40" fmla="*/ 2327799 w 3112882"/>
                <a:gd name="connsiteY40" fmla="*/ 3153671 h 3865905"/>
                <a:gd name="connsiteX41" fmla="*/ 2387924 w 3112882"/>
                <a:gd name="connsiteY41" fmla="*/ 3111483 h 3865905"/>
                <a:gd name="connsiteX42" fmla="*/ 2444907 w 3112882"/>
                <a:gd name="connsiteY42" fmla="*/ 3064360 h 3865905"/>
                <a:gd name="connsiteX43" fmla="*/ 2497853 w 3112882"/>
                <a:gd name="connsiteY43" fmla="*/ 3014096 h 3865905"/>
                <a:gd name="connsiteX44" fmla="*/ 2548105 w 3112882"/>
                <a:gd name="connsiteY44" fmla="*/ 2959793 h 3865905"/>
                <a:gd name="connsiteX45" fmla="*/ 2550306 w 3112882"/>
                <a:gd name="connsiteY45" fmla="*/ 2957041 h 3865905"/>
                <a:gd name="connsiteX46" fmla="*/ 2451132 w 3112882"/>
                <a:gd name="connsiteY46" fmla="*/ 2240459 h 3865905"/>
                <a:gd name="connsiteX47" fmla="*/ 2589246 w 3112882"/>
                <a:gd name="connsiteY47" fmla="*/ 1964850 h 3865905"/>
                <a:gd name="connsiteX48" fmla="*/ 2784604 w 3112882"/>
                <a:gd name="connsiteY48" fmla="*/ 1752284 h 3865905"/>
                <a:gd name="connsiteX49" fmla="*/ 3112882 w 3112882"/>
                <a:gd name="connsiteY49" fmla="*/ 1360396 h 3865905"/>
                <a:gd name="connsiteX50" fmla="*/ 3065444 w 3112882"/>
                <a:gd name="connsiteY50" fmla="*/ 1381834 h 3865905"/>
                <a:gd name="connsiteX51" fmla="*/ 2993206 w 3112882"/>
                <a:gd name="connsiteY51" fmla="*/ 1419533 h 3865905"/>
                <a:gd name="connsiteX52" fmla="*/ 2924556 w 3112882"/>
                <a:gd name="connsiteY52" fmla="*/ 1461719 h 3865905"/>
                <a:gd name="connsiteX53" fmla="*/ 2859945 w 3112882"/>
                <a:gd name="connsiteY53" fmla="*/ 1507496 h 3865905"/>
                <a:gd name="connsiteX54" fmla="*/ 2802063 w 3112882"/>
                <a:gd name="connsiteY54" fmla="*/ 1556864 h 3865905"/>
                <a:gd name="connsiteX55" fmla="*/ 2775591 w 3112882"/>
                <a:gd name="connsiteY55" fmla="*/ 1582445 h 3865905"/>
                <a:gd name="connsiteX56" fmla="*/ 2564707 w 3112882"/>
                <a:gd name="connsiteY56" fmla="*/ 1793377 h 3865905"/>
                <a:gd name="connsiteX57" fmla="*/ 2404526 w 3112882"/>
                <a:gd name="connsiteY57" fmla="*/ 1953597 h 3865905"/>
                <a:gd name="connsiteX58" fmla="*/ 2388373 w 3112882"/>
                <a:gd name="connsiteY58" fmla="*/ 1968407 h 3865905"/>
                <a:gd name="connsiteX59" fmla="*/ 2352925 w 3112882"/>
                <a:gd name="connsiteY59" fmla="*/ 1992193 h 3865905"/>
                <a:gd name="connsiteX60" fmla="*/ 2313441 w 3112882"/>
                <a:gd name="connsiteY60" fmla="*/ 2008349 h 3865905"/>
                <a:gd name="connsiteX61" fmla="*/ 2270816 w 3112882"/>
                <a:gd name="connsiteY61" fmla="*/ 2016876 h 3865905"/>
                <a:gd name="connsiteX62" fmla="*/ 2248830 w 3112882"/>
                <a:gd name="connsiteY62" fmla="*/ 2017325 h 3865905"/>
                <a:gd name="connsiteX63" fmla="*/ 2245690 w 3112882"/>
                <a:gd name="connsiteY63" fmla="*/ 2017325 h 3865905"/>
                <a:gd name="connsiteX64" fmla="*/ 2227741 w 3112882"/>
                <a:gd name="connsiteY64" fmla="*/ 2016877 h 3865905"/>
                <a:gd name="connsiteX65" fmla="*/ 2190052 w 3112882"/>
                <a:gd name="connsiteY65" fmla="*/ 2008349 h 3865905"/>
                <a:gd name="connsiteX66" fmla="*/ 2152811 w 3112882"/>
                <a:gd name="connsiteY66" fmla="*/ 1993091 h 3865905"/>
                <a:gd name="connsiteX67" fmla="*/ 2117364 w 3112882"/>
                <a:gd name="connsiteY67" fmla="*/ 1971549 h 3865905"/>
                <a:gd name="connsiteX68" fmla="*/ 2085059 w 3112882"/>
                <a:gd name="connsiteY68" fmla="*/ 1945070 h 3865905"/>
                <a:gd name="connsiteX69" fmla="*/ 2055894 w 3112882"/>
                <a:gd name="connsiteY69" fmla="*/ 1915001 h 3865905"/>
                <a:gd name="connsiteX70" fmla="*/ 2032562 w 3112882"/>
                <a:gd name="connsiteY70" fmla="*/ 1881790 h 3865905"/>
                <a:gd name="connsiteX71" fmla="*/ 2015063 w 3112882"/>
                <a:gd name="connsiteY71" fmla="*/ 1847681 h 3865905"/>
                <a:gd name="connsiteX72" fmla="*/ 2010127 w 3112882"/>
                <a:gd name="connsiteY72" fmla="*/ 1829281 h 3865905"/>
                <a:gd name="connsiteX73" fmla="*/ 2010127 w 3112882"/>
                <a:gd name="connsiteY73" fmla="*/ 979715 h 3865905"/>
                <a:gd name="connsiteX74" fmla="*/ 2322415 w 3112882"/>
                <a:gd name="connsiteY74" fmla="*/ 721659 h 3865905"/>
                <a:gd name="connsiteX75" fmla="*/ 2660648 w 3112882"/>
                <a:gd name="connsiteY75" fmla="*/ 670103 h 3865905"/>
                <a:gd name="connsiteX0" fmla="*/ 2454682 w 3112882"/>
                <a:gd name="connsiteY0" fmla="*/ 19555 h 3865905"/>
                <a:gd name="connsiteX1" fmla="*/ 2311198 w 3112882"/>
                <a:gd name="connsiteY1" fmla="*/ 2692 h 3865905"/>
                <a:gd name="connsiteX2" fmla="*/ 2289660 w 3112882"/>
                <a:gd name="connsiteY2" fmla="*/ 448 h 3865905"/>
                <a:gd name="connsiteX3" fmla="*/ 2247484 w 3112882"/>
                <a:gd name="connsiteY3" fmla="*/ 0 h 3865905"/>
                <a:gd name="connsiteX4" fmla="*/ 2206204 w 3112882"/>
                <a:gd name="connsiteY4" fmla="*/ 3141 h 3865905"/>
                <a:gd name="connsiteX5" fmla="*/ 2165823 w 3112882"/>
                <a:gd name="connsiteY5" fmla="*/ 10770 h 3865905"/>
                <a:gd name="connsiteX6" fmla="*/ 2126338 w 3112882"/>
                <a:gd name="connsiteY6" fmla="*/ 22439 h 3865905"/>
                <a:gd name="connsiteX7" fmla="*/ 2087302 w 3112882"/>
                <a:gd name="connsiteY7" fmla="*/ 38147 h 3865905"/>
                <a:gd name="connsiteX8" fmla="*/ 2051407 w 3112882"/>
                <a:gd name="connsiteY8" fmla="*/ 57445 h 3865905"/>
                <a:gd name="connsiteX9" fmla="*/ 2016409 w 3112882"/>
                <a:gd name="connsiteY9" fmla="*/ 80782 h 3865905"/>
                <a:gd name="connsiteX10" fmla="*/ 1999808 w 3112882"/>
                <a:gd name="connsiteY10" fmla="*/ 94246 h 3865905"/>
                <a:gd name="connsiteX11" fmla="*/ 1204731 w 3112882"/>
                <a:gd name="connsiteY11" fmla="*/ 751728 h 3865905"/>
                <a:gd name="connsiteX12" fmla="*/ 1183642 w 3112882"/>
                <a:gd name="connsiteY12" fmla="*/ 769679 h 3865905"/>
                <a:gd name="connsiteX13" fmla="*/ 1144157 w 3112882"/>
                <a:gd name="connsiteY13" fmla="*/ 808276 h 3865905"/>
                <a:gd name="connsiteX14" fmla="*/ 1107365 w 3112882"/>
                <a:gd name="connsiteY14" fmla="*/ 849565 h 3865905"/>
                <a:gd name="connsiteX15" fmla="*/ 1073713 w 3112882"/>
                <a:gd name="connsiteY15" fmla="*/ 893547 h 3865905"/>
                <a:gd name="connsiteX16" fmla="*/ 1044100 w 3112882"/>
                <a:gd name="connsiteY16" fmla="*/ 939772 h 3865905"/>
                <a:gd name="connsiteX17" fmla="*/ 1017627 w 3112882"/>
                <a:gd name="connsiteY17" fmla="*/ 988242 h 3865905"/>
                <a:gd name="connsiteX18" fmla="*/ 995192 w 3112882"/>
                <a:gd name="connsiteY18" fmla="*/ 1038507 h 3865905"/>
                <a:gd name="connsiteX19" fmla="*/ 976347 w 3112882"/>
                <a:gd name="connsiteY19" fmla="*/ 1091016 h 3865905"/>
                <a:gd name="connsiteX20" fmla="*/ 968272 w 3112882"/>
                <a:gd name="connsiteY20" fmla="*/ 1117495 h 3865905"/>
                <a:gd name="connsiteX21" fmla="*/ 932825 w 3112882"/>
                <a:gd name="connsiteY21" fmla="*/ 1245849 h 3865905"/>
                <a:gd name="connsiteX22" fmla="*/ 841741 w 3112882"/>
                <a:gd name="connsiteY22" fmla="*/ 1556863 h 3865905"/>
                <a:gd name="connsiteX23" fmla="*/ 765463 w 3112882"/>
                <a:gd name="connsiteY23" fmla="*/ 1799212 h 3865905"/>
                <a:gd name="connsiteX24" fmla="*/ 713865 w 3112882"/>
                <a:gd name="connsiteY24" fmla="*/ 1952250 h 3865905"/>
                <a:gd name="connsiteX25" fmla="*/ 662713 w 3112882"/>
                <a:gd name="connsiteY25" fmla="*/ 2089133 h 3865905"/>
                <a:gd name="connsiteX26" fmla="*/ 614255 w 3112882"/>
                <a:gd name="connsiteY26" fmla="*/ 2204473 h 3865905"/>
                <a:gd name="connsiteX27" fmla="*/ 591821 w 3112882"/>
                <a:gd name="connsiteY27" fmla="*/ 2249351 h 3865905"/>
                <a:gd name="connsiteX28" fmla="*/ 0 w 3112882"/>
                <a:gd name="connsiteY28" fmla="*/ 2841310 h 3865905"/>
                <a:gd name="connsiteX29" fmla="*/ 1024806 w 3112882"/>
                <a:gd name="connsiteY29" fmla="*/ 3865905 h 3865905"/>
                <a:gd name="connsiteX30" fmla="*/ 1309723 w 3112882"/>
                <a:gd name="connsiteY30" fmla="*/ 3580922 h 3865905"/>
                <a:gd name="connsiteX31" fmla="*/ 1330363 w 3112882"/>
                <a:gd name="connsiteY31" fmla="*/ 3561624 h 3865905"/>
                <a:gd name="connsiteX32" fmla="*/ 1374783 w 3112882"/>
                <a:gd name="connsiteY32" fmla="*/ 3526618 h 3865905"/>
                <a:gd name="connsiteX33" fmla="*/ 1423242 w 3112882"/>
                <a:gd name="connsiteY33" fmla="*/ 3497895 h 3865905"/>
                <a:gd name="connsiteX34" fmla="*/ 1474841 w 3112882"/>
                <a:gd name="connsiteY34" fmla="*/ 3475456 h 3865905"/>
                <a:gd name="connsiteX35" fmla="*/ 1502211 w 3112882"/>
                <a:gd name="connsiteY35" fmla="*/ 3466928 h 3865905"/>
                <a:gd name="connsiteX36" fmla="*/ 2097173 w 3112882"/>
                <a:gd name="connsiteY36" fmla="*/ 3266766 h 3865905"/>
                <a:gd name="connsiteX37" fmla="*/ 2132171 w 3112882"/>
                <a:gd name="connsiteY37" fmla="*/ 3254649 h 3865905"/>
                <a:gd name="connsiteX38" fmla="*/ 2199923 w 3112882"/>
                <a:gd name="connsiteY38" fmla="*/ 3225477 h 3865905"/>
                <a:gd name="connsiteX39" fmla="*/ 2264983 w 3112882"/>
                <a:gd name="connsiteY39" fmla="*/ 3191817 h 3865905"/>
                <a:gd name="connsiteX40" fmla="*/ 2327799 w 3112882"/>
                <a:gd name="connsiteY40" fmla="*/ 3153671 h 3865905"/>
                <a:gd name="connsiteX41" fmla="*/ 2387924 w 3112882"/>
                <a:gd name="connsiteY41" fmla="*/ 3111483 h 3865905"/>
                <a:gd name="connsiteX42" fmla="*/ 2444907 w 3112882"/>
                <a:gd name="connsiteY42" fmla="*/ 3064360 h 3865905"/>
                <a:gd name="connsiteX43" fmla="*/ 2497853 w 3112882"/>
                <a:gd name="connsiteY43" fmla="*/ 3014096 h 3865905"/>
                <a:gd name="connsiteX44" fmla="*/ 2548105 w 3112882"/>
                <a:gd name="connsiteY44" fmla="*/ 2959793 h 3865905"/>
                <a:gd name="connsiteX45" fmla="*/ 2550306 w 3112882"/>
                <a:gd name="connsiteY45" fmla="*/ 2957041 h 3865905"/>
                <a:gd name="connsiteX46" fmla="*/ 2966031 w 3112882"/>
                <a:gd name="connsiteY46" fmla="*/ 2119015 h 3865905"/>
                <a:gd name="connsiteX47" fmla="*/ 2589246 w 3112882"/>
                <a:gd name="connsiteY47" fmla="*/ 1964850 h 3865905"/>
                <a:gd name="connsiteX48" fmla="*/ 2784604 w 3112882"/>
                <a:gd name="connsiteY48" fmla="*/ 1752284 h 3865905"/>
                <a:gd name="connsiteX49" fmla="*/ 3112882 w 3112882"/>
                <a:gd name="connsiteY49" fmla="*/ 1360396 h 3865905"/>
                <a:gd name="connsiteX50" fmla="*/ 3065444 w 3112882"/>
                <a:gd name="connsiteY50" fmla="*/ 1381834 h 3865905"/>
                <a:gd name="connsiteX51" fmla="*/ 2993206 w 3112882"/>
                <a:gd name="connsiteY51" fmla="*/ 1419533 h 3865905"/>
                <a:gd name="connsiteX52" fmla="*/ 2924556 w 3112882"/>
                <a:gd name="connsiteY52" fmla="*/ 1461719 h 3865905"/>
                <a:gd name="connsiteX53" fmla="*/ 2859945 w 3112882"/>
                <a:gd name="connsiteY53" fmla="*/ 1507496 h 3865905"/>
                <a:gd name="connsiteX54" fmla="*/ 2802063 w 3112882"/>
                <a:gd name="connsiteY54" fmla="*/ 1556864 h 3865905"/>
                <a:gd name="connsiteX55" fmla="*/ 2775591 w 3112882"/>
                <a:gd name="connsiteY55" fmla="*/ 1582445 h 3865905"/>
                <a:gd name="connsiteX56" fmla="*/ 2564707 w 3112882"/>
                <a:gd name="connsiteY56" fmla="*/ 1793377 h 3865905"/>
                <a:gd name="connsiteX57" fmla="*/ 2404526 w 3112882"/>
                <a:gd name="connsiteY57" fmla="*/ 1953597 h 3865905"/>
                <a:gd name="connsiteX58" fmla="*/ 2388373 w 3112882"/>
                <a:gd name="connsiteY58" fmla="*/ 1968407 h 3865905"/>
                <a:gd name="connsiteX59" fmla="*/ 2352925 w 3112882"/>
                <a:gd name="connsiteY59" fmla="*/ 1992193 h 3865905"/>
                <a:gd name="connsiteX60" fmla="*/ 2313441 w 3112882"/>
                <a:gd name="connsiteY60" fmla="*/ 2008349 h 3865905"/>
                <a:gd name="connsiteX61" fmla="*/ 2270816 w 3112882"/>
                <a:gd name="connsiteY61" fmla="*/ 2016876 h 3865905"/>
                <a:gd name="connsiteX62" fmla="*/ 2248830 w 3112882"/>
                <a:gd name="connsiteY62" fmla="*/ 2017325 h 3865905"/>
                <a:gd name="connsiteX63" fmla="*/ 2245690 w 3112882"/>
                <a:gd name="connsiteY63" fmla="*/ 2017325 h 3865905"/>
                <a:gd name="connsiteX64" fmla="*/ 2227741 w 3112882"/>
                <a:gd name="connsiteY64" fmla="*/ 2016877 h 3865905"/>
                <a:gd name="connsiteX65" fmla="*/ 2190052 w 3112882"/>
                <a:gd name="connsiteY65" fmla="*/ 2008349 h 3865905"/>
                <a:gd name="connsiteX66" fmla="*/ 2152811 w 3112882"/>
                <a:gd name="connsiteY66" fmla="*/ 1993091 h 3865905"/>
                <a:gd name="connsiteX67" fmla="*/ 2117364 w 3112882"/>
                <a:gd name="connsiteY67" fmla="*/ 1971549 h 3865905"/>
                <a:gd name="connsiteX68" fmla="*/ 2085059 w 3112882"/>
                <a:gd name="connsiteY68" fmla="*/ 1945070 h 3865905"/>
                <a:gd name="connsiteX69" fmla="*/ 2055894 w 3112882"/>
                <a:gd name="connsiteY69" fmla="*/ 1915001 h 3865905"/>
                <a:gd name="connsiteX70" fmla="*/ 2032562 w 3112882"/>
                <a:gd name="connsiteY70" fmla="*/ 1881790 h 3865905"/>
                <a:gd name="connsiteX71" fmla="*/ 2015063 w 3112882"/>
                <a:gd name="connsiteY71" fmla="*/ 1847681 h 3865905"/>
                <a:gd name="connsiteX72" fmla="*/ 2010127 w 3112882"/>
                <a:gd name="connsiteY72" fmla="*/ 1829281 h 3865905"/>
                <a:gd name="connsiteX73" fmla="*/ 2010127 w 3112882"/>
                <a:gd name="connsiteY73" fmla="*/ 979715 h 3865905"/>
                <a:gd name="connsiteX74" fmla="*/ 2322415 w 3112882"/>
                <a:gd name="connsiteY74" fmla="*/ 721659 h 3865905"/>
                <a:gd name="connsiteX75" fmla="*/ 2660648 w 3112882"/>
                <a:gd name="connsiteY75" fmla="*/ 670103 h 3865905"/>
                <a:gd name="connsiteX76" fmla="*/ 2454682 w 3112882"/>
                <a:gd name="connsiteY76" fmla="*/ 19555 h 3865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3112882" h="3865905">
                  <a:moveTo>
                    <a:pt x="2454682" y="19555"/>
                  </a:moveTo>
                  <a:lnTo>
                    <a:pt x="2311198" y="2692"/>
                  </a:lnTo>
                  <a:lnTo>
                    <a:pt x="2289660" y="448"/>
                  </a:lnTo>
                  <a:lnTo>
                    <a:pt x="2247484" y="0"/>
                  </a:lnTo>
                  <a:lnTo>
                    <a:pt x="2206204" y="3141"/>
                  </a:lnTo>
                  <a:lnTo>
                    <a:pt x="2165823" y="10770"/>
                  </a:lnTo>
                  <a:lnTo>
                    <a:pt x="2126338" y="22439"/>
                  </a:lnTo>
                  <a:lnTo>
                    <a:pt x="2087302" y="38147"/>
                  </a:lnTo>
                  <a:lnTo>
                    <a:pt x="2051407" y="57445"/>
                  </a:lnTo>
                  <a:lnTo>
                    <a:pt x="2016409" y="80782"/>
                  </a:lnTo>
                  <a:lnTo>
                    <a:pt x="1999808" y="94246"/>
                  </a:lnTo>
                  <a:lnTo>
                    <a:pt x="1204731" y="751728"/>
                  </a:lnTo>
                  <a:lnTo>
                    <a:pt x="1183642" y="769679"/>
                  </a:lnTo>
                  <a:lnTo>
                    <a:pt x="1144157" y="808276"/>
                  </a:lnTo>
                  <a:lnTo>
                    <a:pt x="1107365" y="849565"/>
                  </a:lnTo>
                  <a:lnTo>
                    <a:pt x="1073713" y="893547"/>
                  </a:lnTo>
                  <a:lnTo>
                    <a:pt x="1044100" y="939772"/>
                  </a:lnTo>
                  <a:lnTo>
                    <a:pt x="1017627" y="988242"/>
                  </a:lnTo>
                  <a:lnTo>
                    <a:pt x="995192" y="1038507"/>
                  </a:lnTo>
                  <a:lnTo>
                    <a:pt x="976347" y="1091016"/>
                  </a:lnTo>
                  <a:lnTo>
                    <a:pt x="968272" y="1117495"/>
                  </a:lnTo>
                  <a:lnTo>
                    <a:pt x="932825" y="1245849"/>
                  </a:lnTo>
                  <a:lnTo>
                    <a:pt x="841741" y="1556863"/>
                  </a:lnTo>
                  <a:lnTo>
                    <a:pt x="765463" y="1799212"/>
                  </a:lnTo>
                  <a:lnTo>
                    <a:pt x="713865" y="1952250"/>
                  </a:lnTo>
                  <a:lnTo>
                    <a:pt x="662713" y="2089133"/>
                  </a:lnTo>
                  <a:lnTo>
                    <a:pt x="614255" y="2204473"/>
                  </a:lnTo>
                  <a:lnTo>
                    <a:pt x="591821" y="2249351"/>
                  </a:lnTo>
                  <a:lnTo>
                    <a:pt x="0" y="2841310"/>
                  </a:lnTo>
                  <a:lnTo>
                    <a:pt x="1024806" y="3865905"/>
                  </a:lnTo>
                  <a:lnTo>
                    <a:pt x="1309723" y="3580922"/>
                  </a:lnTo>
                  <a:lnTo>
                    <a:pt x="1330363" y="3561624"/>
                  </a:lnTo>
                  <a:lnTo>
                    <a:pt x="1374783" y="3526618"/>
                  </a:lnTo>
                  <a:lnTo>
                    <a:pt x="1423242" y="3497895"/>
                  </a:lnTo>
                  <a:lnTo>
                    <a:pt x="1474841" y="3475456"/>
                  </a:lnTo>
                  <a:lnTo>
                    <a:pt x="1502211" y="3466928"/>
                  </a:lnTo>
                  <a:lnTo>
                    <a:pt x="2097173" y="3266766"/>
                  </a:lnTo>
                  <a:lnTo>
                    <a:pt x="2132171" y="3254649"/>
                  </a:lnTo>
                  <a:lnTo>
                    <a:pt x="2199923" y="3225477"/>
                  </a:lnTo>
                  <a:lnTo>
                    <a:pt x="2264983" y="3191817"/>
                  </a:lnTo>
                  <a:lnTo>
                    <a:pt x="2327799" y="3153671"/>
                  </a:lnTo>
                  <a:lnTo>
                    <a:pt x="2387924" y="3111483"/>
                  </a:lnTo>
                  <a:lnTo>
                    <a:pt x="2444907" y="3064360"/>
                  </a:lnTo>
                  <a:lnTo>
                    <a:pt x="2497853" y="3014096"/>
                  </a:lnTo>
                  <a:lnTo>
                    <a:pt x="2548105" y="2959793"/>
                  </a:lnTo>
                  <a:lnTo>
                    <a:pt x="2550306" y="2957041"/>
                  </a:lnTo>
                  <a:lnTo>
                    <a:pt x="2966031" y="2119015"/>
                  </a:lnTo>
                  <a:lnTo>
                    <a:pt x="2589246" y="1964850"/>
                  </a:lnTo>
                  <a:lnTo>
                    <a:pt x="2784604" y="1752284"/>
                  </a:lnTo>
                  <a:lnTo>
                    <a:pt x="3112882" y="1360396"/>
                  </a:lnTo>
                  <a:lnTo>
                    <a:pt x="3065444" y="1381834"/>
                  </a:lnTo>
                  <a:lnTo>
                    <a:pt x="2993206" y="1419533"/>
                  </a:lnTo>
                  <a:lnTo>
                    <a:pt x="2924556" y="1461719"/>
                  </a:lnTo>
                  <a:lnTo>
                    <a:pt x="2859945" y="1507496"/>
                  </a:lnTo>
                  <a:lnTo>
                    <a:pt x="2802063" y="1556864"/>
                  </a:lnTo>
                  <a:lnTo>
                    <a:pt x="2775591" y="1582445"/>
                  </a:lnTo>
                  <a:lnTo>
                    <a:pt x="2564707" y="1793377"/>
                  </a:lnTo>
                  <a:lnTo>
                    <a:pt x="2404526" y="1953597"/>
                  </a:lnTo>
                  <a:lnTo>
                    <a:pt x="2388373" y="1968407"/>
                  </a:lnTo>
                  <a:lnTo>
                    <a:pt x="2352925" y="1992193"/>
                  </a:lnTo>
                  <a:lnTo>
                    <a:pt x="2313441" y="2008349"/>
                  </a:lnTo>
                  <a:lnTo>
                    <a:pt x="2270816" y="2016876"/>
                  </a:lnTo>
                  <a:lnTo>
                    <a:pt x="2248830" y="2017325"/>
                  </a:lnTo>
                  <a:lnTo>
                    <a:pt x="2245690" y="2017325"/>
                  </a:lnTo>
                  <a:lnTo>
                    <a:pt x="2227741" y="2016877"/>
                  </a:lnTo>
                  <a:lnTo>
                    <a:pt x="2190052" y="2008349"/>
                  </a:lnTo>
                  <a:lnTo>
                    <a:pt x="2152811" y="1993091"/>
                  </a:lnTo>
                  <a:lnTo>
                    <a:pt x="2117364" y="1971549"/>
                  </a:lnTo>
                  <a:lnTo>
                    <a:pt x="2085059" y="1945070"/>
                  </a:lnTo>
                  <a:lnTo>
                    <a:pt x="2055894" y="1915001"/>
                  </a:lnTo>
                  <a:lnTo>
                    <a:pt x="2032562" y="1881790"/>
                  </a:lnTo>
                  <a:lnTo>
                    <a:pt x="2015063" y="1847681"/>
                  </a:lnTo>
                  <a:lnTo>
                    <a:pt x="2010127" y="1829281"/>
                  </a:lnTo>
                  <a:lnTo>
                    <a:pt x="2010127" y="979715"/>
                  </a:lnTo>
                  <a:lnTo>
                    <a:pt x="2322415" y="721659"/>
                  </a:lnTo>
                  <a:lnTo>
                    <a:pt x="2660648" y="670103"/>
                  </a:lnTo>
                  <a:lnTo>
                    <a:pt x="2454682" y="19555"/>
                  </a:lnTo>
                  <a:close/>
                </a:path>
              </a:pathLst>
            </a:custGeom>
            <a:solidFill>
              <a:srgbClr val="FBC3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Freeform 7"/>
            <p:cNvSpPr>
              <a:spLocks/>
            </p:cNvSpPr>
            <p:nvPr/>
          </p:nvSpPr>
          <p:spPr bwMode="auto">
            <a:xfrm rot="1365788">
              <a:off x="9306105" y="2309457"/>
              <a:ext cx="1097604" cy="2176587"/>
            </a:xfrm>
            <a:custGeom>
              <a:avLst/>
              <a:gdLst>
                <a:gd name="T0" fmla="*/ 852 w 1286"/>
                <a:gd name="T1" fmla="*/ 2795 h 2795"/>
                <a:gd name="T2" fmla="*/ 785 w 1286"/>
                <a:gd name="T3" fmla="*/ 2701 h 2795"/>
                <a:gd name="T4" fmla="*/ 446 w 1286"/>
                <a:gd name="T5" fmla="*/ 2210 h 2795"/>
                <a:gd name="T6" fmla="*/ 280 w 1286"/>
                <a:gd name="T7" fmla="*/ 1954 h 2795"/>
                <a:gd name="T8" fmla="*/ 194 w 1286"/>
                <a:gd name="T9" fmla="*/ 1804 h 2795"/>
                <a:gd name="T10" fmla="*/ 162 w 1286"/>
                <a:gd name="T11" fmla="*/ 1744 h 2795"/>
                <a:gd name="T12" fmla="*/ 148 w 1286"/>
                <a:gd name="T13" fmla="*/ 1712 h 2795"/>
                <a:gd name="T14" fmla="*/ 129 w 1286"/>
                <a:gd name="T15" fmla="*/ 1634 h 2795"/>
                <a:gd name="T16" fmla="*/ 112 w 1286"/>
                <a:gd name="T17" fmla="*/ 1486 h 2795"/>
                <a:gd name="T18" fmla="*/ 100 w 1286"/>
                <a:gd name="T19" fmla="*/ 1110 h 2795"/>
                <a:gd name="T20" fmla="*/ 87 w 1286"/>
                <a:gd name="T21" fmla="*/ 826 h 2795"/>
                <a:gd name="T22" fmla="*/ 76 w 1286"/>
                <a:gd name="T23" fmla="*/ 693 h 2795"/>
                <a:gd name="T24" fmla="*/ 36 w 1286"/>
                <a:gd name="T25" fmla="*/ 443 h 2795"/>
                <a:gd name="T26" fmla="*/ 10 w 1286"/>
                <a:gd name="T27" fmla="*/ 288 h 2795"/>
                <a:gd name="T28" fmla="*/ 0 w 1286"/>
                <a:gd name="T29" fmla="*/ 200 h 2795"/>
                <a:gd name="T30" fmla="*/ 1 w 1286"/>
                <a:gd name="T31" fmla="*/ 130 h 2795"/>
                <a:gd name="T32" fmla="*/ 17 w 1286"/>
                <a:gd name="T33" fmla="*/ 78 h 2795"/>
                <a:gd name="T34" fmla="*/ 31 w 1286"/>
                <a:gd name="T35" fmla="*/ 61 h 2795"/>
                <a:gd name="T36" fmla="*/ 54 w 1286"/>
                <a:gd name="T37" fmla="*/ 42 h 2795"/>
                <a:gd name="T38" fmla="*/ 100 w 1286"/>
                <a:gd name="T39" fmla="*/ 16 h 2795"/>
                <a:gd name="T40" fmla="*/ 147 w 1286"/>
                <a:gd name="T41" fmla="*/ 3 h 2795"/>
                <a:gd name="T42" fmla="*/ 194 w 1286"/>
                <a:gd name="T43" fmla="*/ 0 h 2795"/>
                <a:gd name="T44" fmla="*/ 240 w 1286"/>
                <a:gd name="T45" fmla="*/ 7 h 2795"/>
                <a:gd name="T46" fmla="*/ 285 w 1286"/>
                <a:gd name="T47" fmla="*/ 25 h 2795"/>
                <a:gd name="T48" fmla="*/ 351 w 1286"/>
                <a:gd name="T49" fmla="*/ 61 h 2795"/>
                <a:gd name="T50" fmla="*/ 430 w 1286"/>
                <a:gd name="T51" fmla="*/ 124 h 2795"/>
                <a:gd name="T52" fmla="*/ 498 w 1286"/>
                <a:gd name="T53" fmla="*/ 196 h 2795"/>
                <a:gd name="T54" fmla="*/ 573 w 1286"/>
                <a:gd name="T55" fmla="*/ 291 h 2795"/>
                <a:gd name="T56" fmla="*/ 590 w 1286"/>
                <a:gd name="T57" fmla="*/ 323 h 2795"/>
                <a:gd name="T58" fmla="*/ 632 w 1286"/>
                <a:gd name="T59" fmla="*/ 407 h 2795"/>
                <a:gd name="T60" fmla="*/ 700 w 1286"/>
                <a:gd name="T61" fmla="*/ 587 h 2795"/>
                <a:gd name="T62" fmla="*/ 753 w 1286"/>
                <a:gd name="T63" fmla="*/ 772 h 2795"/>
                <a:gd name="T64" fmla="*/ 793 w 1286"/>
                <a:gd name="T65" fmla="*/ 953 h 2795"/>
                <a:gd name="T66" fmla="*/ 835 w 1286"/>
                <a:gd name="T67" fmla="*/ 1195 h 2795"/>
                <a:gd name="T68" fmla="*/ 858 w 1286"/>
                <a:gd name="T69" fmla="*/ 1399 h 2795"/>
                <a:gd name="T70" fmla="*/ 859 w 1286"/>
                <a:gd name="T71" fmla="*/ 1421 h 2795"/>
                <a:gd name="T72" fmla="*/ 1286 w 1286"/>
                <a:gd name="T73" fmla="*/ 1952 h 2795"/>
                <a:gd name="T74" fmla="*/ 852 w 1286"/>
                <a:gd name="T75" fmla="*/ 2795 h 2795"/>
                <a:gd name="connsiteX0" fmla="*/ 8210 w 10000"/>
                <a:gd name="connsiteY0" fmla="*/ 10708 h 10708"/>
                <a:gd name="connsiteX1" fmla="*/ 6104 w 10000"/>
                <a:gd name="connsiteY1" fmla="*/ 9664 h 10708"/>
                <a:gd name="connsiteX2" fmla="*/ 3468 w 10000"/>
                <a:gd name="connsiteY2" fmla="*/ 7907 h 10708"/>
                <a:gd name="connsiteX3" fmla="*/ 2177 w 10000"/>
                <a:gd name="connsiteY3" fmla="*/ 6991 h 10708"/>
                <a:gd name="connsiteX4" fmla="*/ 1509 w 10000"/>
                <a:gd name="connsiteY4" fmla="*/ 6454 h 10708"/>
                <a:gd name="connsiteX5" fmla="*/ 1260 w 10000"/>
                <a:gd name="connsiteY5" fmla="*/ 6240 h 10708"/>
                <a:gd name="connsiteX6" fmla="*/ 1151 w 10000"/>
                <a:gd name="connsiteY6" fmla="*/ 6125 h 10708"/>
                <a:gd name="connsiteX7" fmla="*/ 1003 w 10000"/>
                <a:gd name="connsiteY7" fmla="*/ 5846 h 10708"/>
                <a:gd name="connsiteX8" fmla="*/ 871 w 10000"/>
                <a:gd name="connsiteY8" fmla="*/ 5317 h 10708"/>
                <a:gd name="connsiteX9" fmla="*/ 778 w 10000"/>
                <a:gd name="connsiteY9" fmla="*/ 3971 h 10708"/>
                <a:gd name="connsiteX10" fmla="*/ 677 w 10000"/>
                <a:gd name="connsiteY10" fmla="*/ 2955 h 10708"/>
                <a:gd name="connsiteX11" fmla="*/ 591 w 10000"/>
                <a:gd name="connsiteY11" fmla="*/ 2479 h 10708"/>
                <a:gd name="connsiteX12" fmla="*/ 280 w 10000"/>
                <a:gd name="connsiteY12" fmla="*/ 1585 h 10708"/>
                <a:gd name="connsiteX13" fmla="*/ 78 w 10000"/>
                <a:gd name="connsiteY13" fmla="*/ 1030 h 10708"/>
                <a:gd name="connsiteX14" fmla="*/ 0 w 10000"/>
                <a:gd name="connsiteY14" fmla="*/ 716 h 10708"/>
                <a:gd name="connsiteX15" fmla="*/ 8 w 10000"/>
                <a:gd name="connsiteY15" fmla="*/ 465 h 10708"/>
                <a:gd name="connsiteX16" fmla="*/ 132 w 10000"/>
                <a:gd name="connsiteY16" fmla="*/ 279 h 10708"/>
                <a:gd name="connsiteX17" fmla="*/ 241 w 10000"/>
                <a:gd name="connsiteY17" fmla="*/ 218 h 10708"/>
                <a:gd name="connsiteX18" fmla="*/ 420 w 10000"/>
                <a:gd name="connsiteY18" fmla="*/ 150 h 10708"/>
                <a:gd name="connsiteX19" fmla="*/ 778 w 10000"/>
                <a:gd name="connsiteY19" fmla="*/ 57 h 10708"/>
                <a:gd name="connsiteX20" fmla="*/ 1143 w 10000"/>
                <a:gd name="connsiteY20" fmla="*/ 11 h 10708"/>
                <a:gd name="connsiteX21" fmla="*/ 1509 w 10000"/>
                <a:gd name="connsiteY21" fmla="*/ 0 h 10708"/>
                <a:gd name="connsiteX22" fmla="*/ 1866 w 10000"/>
                <a:gd name="connsiteY22" fmla="*/ 25 h 10708"/>
                <a:gd name="connsiteX23" fmla="*/ 2216 w 10000"/>
                <a:gd name="connsiteY23" fmla="*/ 89 h 10708"/>
                <a:gd name="connsiteX24" fmla="*/ 2729 w 10000"/>
                <a:gd name="connsiteY24" fmla="*/ 218 h 10708"/>
                <a:gd name="connsiteX25" fmla="*/ 3344 w 10000"/>
                <a:gd name="connsiteY25" fmla="*/ 444 h 10708"/>
                <a:gd name="connsiteX26" fmla="*/ 3872 w 10000"/>
                <a:gd name="connsiteY26" fmla="*/ 701 h 10708"/>
                <a:gd name="connsiteX27" fmla="*/ 4456 w 10000"/>
                <a:gd name="connsiteY27" fmla="*/ 1041 h 10708"/>
                <a:gd name="connsiteX28" fmla="*/ 4588 w 10000"/>
                <a:gd name="connsiteY28" fmla="*/ 1156 h 10708"/>
                <a:gd name="connsiteX29" fmla="*/ 4914 w 10000"/>
                <a:gd name="connsiteY29" fmla="*/ 1456 h 10708"/>
                <a:gd name="connsiteX30" fmla="*/ 5443 w 10000"/>
                <a:gd name="connsiteY30" fmla="*/ 2100 h 10708"/>
                <a:gd name="connsiteX31" fmla="*/ 5855 w 10000"/>
                <a:gd name="connsiteY31" fmla="*/ 2762 h 10708"/>
                <a:gd name="connsiteX32" fmla="*/ 6166 w 10000"/>
                <a:gd name="connsiteY32" fmla="*/ 3410 h 10708"/>
                <a:gd name="connsiteX33" fmla="*/ 6493 w 10000"/>
                <a:gd name="connsiteY33" fmla="*/ 4275 h 10708"/>
                <a:gd name="connsiteX34" fmla="*/ 6672 w 10000"/>
                <a:gd name="connsiteY34" fmla="*/ 5005 h 10708"/>
                <a:gd name="connsiteX35" fmla="*/ 6680 w 10000"/>
                <a:gd name="connsiteY35" fmla="*/ 5084 h 10708"/>
                <a:gd name="connsiteX36" fmla="*/ 10000 w 10000"/>
                <a:gd name="connsiteY36" fmla="*/ 6984 h 10708"/>
                <a:gd name="connsiteX37" fmla="*/ 8210 w 10000"/>
                <a:gd name="connsiteY37" fmla="*/ 10708 h 10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0000" h="10708">
                  <a:moveTo>
                    <a:pt x="8210" y="10708"/>
                  </a:moveTo>
                  <a:lnTo>
                    <a:pt x="6104" y="9664"/>
                  </a:lnTo>
                  <a:lnTo>
                    <a:pt x="3468" y="7907"/>
                  </a:lnTo>
                  <a:lnTo>
                    <a:pt x="2177" y="6991"/>
                  </a:lnTo>
                  <a:lnTo>
                    <a:pt x="1509" y="6454"/>
                  </a:lnTo>
                  <a:lnTo>
                    <a:pt x="1260" y="6240"/>
                  </a:lnTo>
                  <a:lnTo>
                    <a:pt x="1151" y="6125"/>
                  </a:lnTo>
                  <a:cubicBezTo>
                    <a:pt x="1102" y="6032"/>
                    <a:pt x="1052" y="5939"/>
                    <a:pt x="1003" y="5846"/>
                  </a:cubicBezTo>
                  <a:lnTo>
                    <a:pt x="871" y="5317"/>
                  </a:lnTo>
                  <a:cubicBezTo>
                    <a:pt x="840" y="4868"/>
                    <a:pt x="809" y="4420"/>
                    <a:pt x="778" y="3971"/>
                  </a:cubicBezTo>
                  <a:cubicBezTo>
                    <a:pt x="744" y="3632"/>
                    <a:pt x="711" y="3294"/>
                    <a:pt x="677" y="2955"/>
                  </a:cubicBezTo>
                  <a:cubicBezTo>
                    <a:pt x="648" y="2796"/>
                    <a:pt x="620" y="2638"/>
                    <a:pt x="591" y="2479"/>
                  </a:cubicBezTo>
                  <a:lnTo>
                    <a:pt x="280" y="1585"/>
                  </a:lnTo>
                  <a:cubicBezTo>
                    <a:pt x="213" y="1400"/>
                    <a:pt x="145" y="1215"/>
                    <a:pt x="78" y="1030"/>
                  </a:cubicBezTo>
                  <a:cubicBezTo>
                    <a:pt x="52" y="925"/>
                    <a:pt x="26" y="821"/>
                    <a:pt x="0" y="716"/>
                  </a:cubicBezTo>
                  <a:cubicBezTo>
                    <a:pt x="3" y="632"/>
                    <a:pt x="5" y="549"/>
                    <a:pt x="8" y="465"/>
                  </a:cubicBezTo>
                  <a:cubicBezTo>
                    <a:pt x="49" y="403"/>
                    <a:pt x="91" y="341"/>
                    <a:pt x="132" y="279"/>
                  </a:cubicBezTo>
                  <a:lnTo>
                    <a:pt x="241" y="218"/>
                  </a:lnTo>
                  <a:lnTo>
                    <a:pt x="420" y="150"/>
                  </a:lnTo>
                  <a:lnTo>
                    <a:pt x="778" y="57"/>
                  </a:lnTo>
                  <a:lnTo>
                    <a:pt x="1143" y="11"/>
                  </a:lnTo>
                  <a:lnTo>
                    <a:pt x="1509" y="0"/>
                  </a:lnTo>
                  <a:lnTo>
                    <a:pt x="1866" y="25"/>
                  </a:lnTo>
                  <a:lnTo>
                    <a:pt x="2216" y="89"/>
                  </a:lnTo>
                  <a:lnTo>
                    <a:pt x="2729" y="218"/>
                  </a:lnTo>
                  <a:lnTo>
                    <a:pt x="3344" y="444"/>
                  </a:lnTo>
                  <a:lnTo>
                    <a:pt x="3872" y="701"/>
                  </a:lnTo>
                  <a:lnTo>
                    <a:pt x="4456" y="1041"/>
                  </a:lnTo>
                  <a:lnTo>
                    <a:pt x="4588" y="1156"/>
                  </a:lnTo>
                  <a:lnTo>
                    <a:pt x="4914" y="1456"/>
                  </a:lnTo>
                  <a:lnTo>
                    <a:pt x="5443" y="2100"/>
                  </a:lnTo>
                  <a:lnTo>
                    <a:pt x="5855" y="2762"/>
                  </a:lnTo>
                  <a:lnTo>
                    <a:pt x="6166" y="3410"/>
                  </a:lnTo>
                  <a:lnTo>
                    <a:pt x="6493" y="4275"/>
                  </a:lnTo>
                  <a:cubicBezTo>
                    <a:pt x="6553" y="4518"/>
                    <a:pt x="6612" y="4762"/>
                    <a:pt x="6672" y="5005"/>
                  </a:cubicBezTo>
                  <a:cubicBezTo>
                    <a:pt x="6675" y="5031"/>
                    <a:pt x="6677" y="5058"/>
                    <a:pt x="6680" y="5084"/>
                  </a:cubicBezTo>
                  <a:lnTo>
                    <a:pt x="10000" y="6984"/>
                  </a:lnTo>
                  <a:lnTo>
                    <a:pt x="8210" y="10708"/>
                  </a:lnTo>
                  <a:close/>
                </a:path>
              </a:pathLst>
            </a:custGeom>
            <a:solidFill>
              <a:srgbClr val="FBC39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grpSp>
          <p:nvGrpSpPr>
            <p:cNvPr id="11" name="그룹 10"/>
            <p:cNvGrpSpPr/>
            <p:nvPr/>
          </p:nvGrpSpPr>
          <p:grpSpPr>
            <a:xfrm>
              <a:off x="9965733" y="2372330"/>
              <a:ext cx="1407160" cy="1407160"/>
              <a:chOff x="855980" y="2494250"/>
              <a:chExt cx="1158240" cy="1158240"/>
            </a:xfrm>
          </p:grpSpPr>
          <p:sp>
            <p:nvSpPr>
              <p:cNvPr id="9" name="타원 8"/>
              <p:cNvSpPr/>
              <p:nvPr/>
            </p:nvSpPr>
            <p:spPr>
              <a:xfrm>
                <a:off x="855980" y="2494250"/>
                <a:ext cx="1158240" cy="1158240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0" name="타원 9"/>
              <p:cNvSpPr/>
              <p:nvPr/>
            </p:nvSpPr>
            <p:spPr>
              <a:xfrm>
                <a:off x="976770" y="2602370"/>
                <a:ext cx="916660" cy="916660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 w="41275">
                <a:gradFill flip="none" rotWithShape="1">
                  <a:gsLst>
                    <a:gs pos="81000">
                      <a:schemeClr val="bg1">
                        <a:lumMod val="65000"/>
                      </a:schemeClr>
                    </a:gs>
                    <a:gs pos="100000">
                      <a:schemeClr val="bg1">
                        <a:lumMod val="9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9" name="Freeform 13"/>
            <p:cNvSpPr>
              <a:spLocks/>
            </p:cNvSpPr>
            <p:nvPr/>
          </p:nvSpPr>
          <p:spPr bwMode="auto">
            <a:xfrm rot="21013934" flipH="1">
              <a:off x="10222199" y="5038823"/>
              <a:ext cx="1811561" cy="17568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" name="Freeform 13"/>
            <p:cNvSpPr>
              <a:spLocks/>
            </p:cNvSpPr>
            <p:nvPr/>
          </p:nvSpPr>
          <p:spPr bwMode="auto">
            <a:xfrm rot="21013934" flipH="1">
              <a:off x="10229547" y="5172529"/>
              <a:ext cx="1914409" cy="2372914"/>
            </a:xfrm>
            <a:prstGeom prst="rect">
              <a:avLst/>
            </a:prstGeom>
            <a:solidFill>
              <a:srgbClr val="2C55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" name="Freeform 15"/>
            <p:cNvSpPr>
              <a:spLocks/>
            </p:cNvSpPr>
            <p:nvPr/>
          </p:nvSpPr>
          <p:spPr bwMode="auto">
            <a:xfrm flipH="1">
              <a:off x="10232267" y="5351785"/>
              <a:ext cx="320364" cy="320364"/>
            </a:xfrm>
            <a:custGeom>
              <a:avLst/>
              <a:gdLst>
                <a:gd name="T0" fmla="*/ 356 w 713"/>
                <a:gd name="T1" fmla="*/ 0 h 713"/>
                <a:gd name="T2" fmla="*/ 394 w 713"/>
                <a:gd name="T3" fmla="*/ 1 h 713"/>
                <a:gd name="T4" fmla="*/ 463 w 713"/>
                <a:gd name="T5" fmla="*/ 16 h 713"/>
                <a:gd name="T6" fmla="*/ 526 w 713"/>
                <a:gd name="T7" fmla="*/ 43 h 713"/>
                <a:gd name="T8" fmla="*/ 584 w 713"/>
                <a:gd name="T9" fmla="*/ 82 h 713"/>
                <a:gd name="T10" fmla="*/ 633 w 713"/>
                <a:gd name="T11" fmla="*/ 129 h 713"/>
                <a:gd name="T12" fmla="*/ 670 w 713"/>
                <a:gd name="T13" fmla="*/ 187 h 713"/>
                <a:gd name="T14" fmla="*/ 697 w 713"/>
                <a:gd name="T15" fmla="*/ 250 h 713"/>
                <a:gd name="T16" fmla="*/ 712 w 713"/>
                <a:gd name="T17" fmla="*/ 319 h 713"/>
                <a:gd name="T18" fmla="*/ 713 w 713"/>
                <a:gd name="T19" fmla="*/ 357 h 713"/>
                <a:gd name="T20" fmla="*/ 712 w 713"/>
                <a:gd name="T21" fmla="*/ 393 h 713"/>
                <a:gd name="T22" fmla="*/ 697 w 713"/>
                <a:gd name="T23" fmla="*/ 463 h 713"/>
                <a:gd name="T24" fmla="*/ 670 w 713"/>
                <a:gd name="T25" fmla="*/ 527 h 713"/>
                <a:gd name="T26" fmla="*/ 633 w 713"/>
                <a:gd name="T27" fmla="*/ 583 h 713"/>
                <a:gd name="T28" fmla="*/ 584 w 713"/>
                <a:gd name="T29" fmla="*/ 632 h 713"/>
                <a:gd name="T30" fmla="*/ 526 w 713"/>
                <a:gd name="T31" fmla="*/ 671 h 713"/>
                <a:gd name="T32" fmla="*/ 463 w 713"/>
                <a:gd name="T33" fmla="*/ 697 h 713"/>
                <a:gd name="T34" fmla="*/ 394 w 713"/>
                <a:gd name="T35" fmla="*/ 711 h 713"/>
                <a:gd name="T36" fmla="*/ 356 w 713"/>
                <a:gd name="T37" fmla="*/ 713 h 713"/>
                <a:gd name="T38" fmla="*/ 320 w 713"/>
                <a:gd name="T39" fmla="*/ 711 h 713"/>
                <a:gd name="T40" fmla="*/ 251 w 713"/>
                <a:gd name="T41" fmla="*/ 697 h 713"/>
                <a:gd name="T42" fmla="*/ 186 w 713"/>
                <a:gd name="T43" fmla="*/ 671 h 713"/>
                <a:gd name="T44" fmla="*/ 130 w 713"/>
                <a:gd name="T45" fmla="*/ 632 h 713"/>
                <a:gd name="T46" fmla="*/ 81 w 713"/>
                <a:gd name="T47" fmla="*/ 583 h 713"/>
                <a:gd name="T48" fmla="*/ 42 w 713"/>
                <a:gd name="T49" fmla="*/ 527 h 713"/>
                <a:gd name="T50" fmla="*/ 16 w 713"/>
                <a:gd name="T51" fmla="*/ 463 h 713"/>
                <a:gd name="T52" fmla="*/ 2 w 713"/>
                <a:gd name="T53" fmla="*/ 393 h 713"/>
                <a:gd name="T54" fmla="*/ 0 w 713"/>
                <a:gd name="T55" fmla="*/ 357 h 713"/>
                <a:gd name="T56" fmla="*/ 2 w 713"/>
                <a:gd name="T57" fmla="*/ 319 h 713"/>
                <a:gd name="T58" fmla="*/ 16 w 713"/>
                <a:gd name="T59" fmla="*/ 250 h 713"/>
                <a:gd name="T60" fmla="*/ 42 w 713"/>
                <a:gd name="T61" fmla="*/ 187 h 713"/>
                <a:gd name="T62" fmla="*/ 81 w 713"/>
                <a:gd name="T63" fmla="*/ 129 h 713"/>
                <a:gd name="T64" fmla="*/ 130 w 713"/>
                <a:gd name="T65" fmla="*/ 82 h 713"/>
                <a:gd name="T66" fmla="*/ 186 w 713"/>
                <a:gd name="T67" fmla="*/ 43 h 713"/>
                <a:gd name="T68" fmla="*/ 251 w 713"/>
                <a:gd name="T69" fmla="*/ 16 h 713"/>
                <a:gd name="T70" fmla="*/ 320 w 713"/>
                <a:gd name="T71" fmla="*/ 1 h 713"/>
                <a:gd name="T72" fmla="*/ 356 w 713"/>
                <a:gd name="T73" fmla="*/ 0 h 7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713" h="713">
                  <a:moveTo>
                    <a:pt x="356" y="0"/>
                  </a:moveTo>
                  <a:lnTo>
                    <a:pt x="394" y="1"/>
                  </a:lnTo>
                  <a:lnTo>
                    <a:pt x="463" y="16"/>
                  </a:lnTo>
                  <a:lnTo>
                    <a:pt x="526" y="43"/>
                  </a:lnTo>
                  <a:lnTo>
                    <a:pt x="584" y="82"/>
                  </a:lnTo>
                  <a:lnTo>
                    <a:pt x="633" y="129"/>
                  </a:lnTo>
                  <a:lnTo>
                    <a:pt x="670" y="187"/>
                  </a:lnTo>
                  <a:lnTo>
                    <a:pt x="697" y="250"/>
                  </a:lnTo>
                  <a:lnTo>
                    <a:pt x="712" y="319"/>
                  </a:lnTo>
                  <a:lnTo>
                    <a:pt x="713" y="357"/>
                  </a:lnTo>
                  <a:lnTo>
                    <a:pt x="712" y="393"/>
                  </a:lnTo>
                  <a:lnTo>
                    <a:pt x="697" y="463"/>
                  </a:lnTo>
                  <a:lnTo>
                    <a:pt x="670" y="527"/>
                  </a:lnTo>
                  <a:lnTo>
                    <a:pt x="633" y="583"/>
                  </a:lnTo>
                  <a:lnTo>
                    <a:pt x="584" y="632"/>
                  </a:lnTo>
                  <a:lnTo>
                    <a:pt x="526" y="671"/>
                  </a:lnTo>
                  <a:lnTo>
                    <a:pt x="463" y="697"/>
                  </a:lnTo>
                  <a:lnTo>
                    <a:pt x="394" y="711"/>
                  </a:lnTo>
                  <a:lnTo>
                    <a:pt x="356" y="713"/>
                  </a:lnTo>
                  <a:lnTo>
                    <a:pt x="320" y="711"/>
                  </a:lnTo>
                  <a:lnTo>
                    <a:pt x="251" y="697"/>
                  </a:lnTo>
                  <a:lnTo>
                    <a:pt x="186" y="671"/>
                  </a:lnTo>
                  <a:lnTo>
                    <a:pt x="130" y="632"/>
                  </a:lnTo>
                  <a:lnTo>
                    <a:pt x="81" y="583"/>
                  </a:lnTo>
                  <a:lnTo>
                    <a:pt x="42" y="527"/>
                  </a:lnTo>
                  <a:lnTo>
                    <a:pt x="16" y="463"/>
                  </a:lnTo>
                  <a:lnTo>
                    <a:pt x="2" y="393"/>
                  </a:lnTo>
                  <a:lnTo>
                    <a:pt x="0" y="357"/>
                  </a:lnTo>
                  <a:lnTo>
                    <a:pt x="2" y="319"/>
                  </a:lnTo>
                  <a:lnTo>
                    <a:pt x="16" y="250"/>
                  </a:lnTo>
                  <a:lnTo>
                    <a:pt x="42" y="187"/>
                  </a:lnTo>
                  <a:lnTo>
                    <a:pt x="81" y="129"/>
                  </a:lnTo>
                  <a:lnTo>
                    <a:pt x="130" y="82"/>
                  </a:lnTo>
                  <a:lnTo>
                    <a:pt x="186" y="43"/>
                  </a:lnTo>
                  <a:lnTo>
                    <a:pt x="251" y="16"/>
                  </a:lnTo>
                  <a:lnTo>
                    <a:pt x="320" y="1"/>
                  </a:lnTo>
                  <a:lnTo>
                    <a:pt x="3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10289105" y="2577693"/>
              <a:ext cx="755335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000" dirty="0" smtClean="0">
                  <a:solidFill>
                    <a:schemeClr val="bg1"/>
                  </a:solidFill>
                </a:rPr>
                <a:t>1    3    5</a:t>
              </a:r>
              <a:endParaRPr lang="en-US" altLang="ko-KR" sz="1000" dirty="0">
                <a:solidFill>
                  <a:schemeClr val="bg1"/>
                </a:solidFill>
              </a:endParaRPr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10292113" y="3212785"/>
              <a:ext cx="763351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000" dirty="0">
                  <a:solidFill>
                    <a:schemeClr val="bg1"/>
                  </a:solidFill>
                </a:rPr>
                <a:t>2</a:t>
              </a:r>
              <a:r>
                <a:rPr lang="en-US" altLang="ko-KR" sz="1000" dirty="0" smtClean="0">
                  <a:solidFill>
                    <a:schemeClr val="bg1"/>
                  </a:solidFill>
                </a:rPr>
                <a:t>    </a:t>
              </a:r>
              <a:r>
                <a:rPr lang="en-US" altLang="ko-KR" sz="1000" dirty="0">
                  <a:solidFill>
                    <a:schemeClr val="bg1"/>
                  </a:solidFill>
                </a:rPr>
                <a:t>4</a:t>
              </a:r>
              <a:r>
                <a:rPr lang="en-US" altLang="ko-KR" sz="1000" dirty="0" smtClean="0">
                  <a:solidFill>
                    <a:schemeClr val="bg1"/>
                  </a:solidFill>
                </a:rPr>
                <a:t>    </a:t>
              </a:r>
              <a:r>
                <a:rPr lang="en-US" altLang="ko-KR" sz="1000" dirty="0">
                  <a:solidFill>
                    <a:schemeClr val="bg1"/>
                  </a:solidFill>
                </a:rPr>
                <a:t>R</a:t>
              </a:r>
            </a:p>
          </p:txBody>
        </p:sp>
        <p:cxnSp>
          <p:nvCxnSpPr>
            <p:cNvPr id="43" name="직선 연결선 42"/>
            <p:cNvCxnSpPr/>
            <p:nvPr/>
          </p:nvCxnSpPr>
          <p:spPr>
            <a:xfrm>
              <a:off x="10408170" y="3060516"/>
              <a:ext cx="532446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 43"/>
            <p:cNvCxnSpPr/>
            <p:nvPr/>
          </p:nvCxnSpPr>
          <p:spPr>
            <a:xfrm rot="5400000">
              <a:off x="10228170" y="3070544"/>
              <a:ext cx="360000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/>
            <p:cNvCxnSpPr/>
            <p:nvPr/>
          </p:nvCxnSpPr>
          <p:spPr>
            <a:xfrm rot="5400000">
              <a:off x="10486772" y="3070544"/>
              <a:ext cx="360000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/>
            <p:cNvCxnSpPr/>
            <p:nvPr/>
          </p:nvCxnSpPr>
          <p:spPr>
            <a:xfrm rot="5400000">
              <a:off x="10760616" y="3070544"/>
              <a:ext cx="360000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직사각형 48"/>
          <p:cNvSpPr/>
          <p:nvPr/>
        </p:nvSpPr>
        <p:spPr>
          <a:xfrm>
            <a:off x="10135400" y="738590"/>
            <a:ext cx="1315152" cy="81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i="1" dirty="0" smtClean="0">
                <a:solidFill>
                  <a:schemeClr val="bg1"/>
                </a:solidFill>
              </a:rPr>
              <a:t>ITST</a:t>
            </a:r>
            <a:endParaRPr lang="en-US" altLang="ko-KR" sz="3600" b="1" i="1" dirty="0">
              <a:solidFill>
                <a:schemeClr val="bg1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 flipH="1">
            <a:off x="3404751" y="595356"/>
            <a:ext cx="25606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게임 기능 </a:t>
            </a:r>
            <a:endParaRPr lang="ko-KR" altLang="en-US" sz="4000" dirty="0"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 flipH="1">
            <a:off x="1366987" y="4760014"/>
            <a:ext cx="9553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기능 </a:t>
            </a:r>
            <a:endParaRPr lang="ko-KR" altLang="en-US" sz="4000" dirty="0"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 flipH="1">
            <a:off x="7186730" y="4760014"/>
            <a:ext cx="10784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정비 </a:t>
            </a:r>
            <a:endParaRPr lang="ko-KR" altLang="en-US" sz="4000" dirty="0"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71" y="2097973"/>
            <a:ext cx="1929488" cy="192948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</p:pic>
      <p:pic>
        <p:nvPicPr>
          <p:cNvPr id="48" name="그림 4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906" y="2095772"/>
            <a:ext cx="1929488" cy="1929488"/>
          </a:xfrm>
          <a:prstGeom prst="rect">
            <a:avLst/>
          </a:prstGeom>
        </p:spPr>
      </p:pic>
      <p:pic>
        <p:nvPicPr>
          <p:cNvPr id="50" name="그림 4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0149" y="2019560"/>
            <a:ext cx="2202815" cy="2202815"/>
          </a:xfrm>
          <a:prstGeom prst="rect">
            <a:avLst/>
          </a:prstGeom>
        </p:spPr>
      </p:pic>
      <p:sp>
        <p:nvSpPr>
          <p:cNvPr id="51" name="TextBox 50"/>
          <p:cNvSpPr txBox="1"/>
          <p:nvPr/>
        </p:nvSpPr>
        <p:spPr>
          <a:xfrm flipH="1">
            <a:off x="4126178" y="4760014"/>
            <a:ext cx="12566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주행 </a:t>
            </a:r>
            <a:endParaRPr lang="ko-KR" altLang="en-US" sz="4000" dirty="0"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7427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9091973" y="0"/>
            <a:ext cx="3124200" cy="6858000"/>
          </a:xfrm>
          <a:prstGeom prst="rect">
            <a:avLst/>
          </a:prstGeom>
          <a:gradFill flip="none" rotWithShape="1">
            <a:gsLst>
              <a:gs pos="7000">
                <a:srgbClr val="303030"/>
              </a:gs>
              <a:gs pos="8000">
                <a:srgbClr val="272727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9511073" y="1924050"/>
            <a:ext cx="2311400" cy="2273300"/>
          </a:xfrm>
          <a:prstGeom prst="roundRect">
            <a:avLst>
              <a:gd name="adj" fmla="val 8846"/>
            </a:avLst>
          </a:prstGeom>
          <a:solidFill>
            <a:schemeClr val="bg1">
              <a:lumMod val="85000"/>
            </a:schemeClr>
          </a:solidFill>
          <a:ln w="698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9612393" y="2016700"/>
            <a:ext cx="2124000" cy="2113340"/>
          </a:xfrm>
          <a:prstGeom prst="roundRect">
            <a:avLst>
              <a:gd name="adj" fmla="val 5229"/>
            </a:avLst>
          </a:prstGeom>
          <a:solidFill>
            <a:schemeClr val="tx1">
              <a:lumMod val="75000"/>
              <a:lumOff val="25000"/>
            </a:schemeClr>
          </a:solidFill>
          <a:ln w="123825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>
              <a:rot lat="300000" lon="0" rev="0"/>
            </a:camera>
            <a:lightRig rig="threePt" dir="t"/>
          </a:scene3d>
          <a:sp3d>
            <a:bevelT w="622300" h="381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1" name="양쪽 모서리가 둥근 사각형 40"/>
          <p:cNvSpPr/>
          <p:nvPr/>
        </p:nvSpPr>
        <p:spPr>
          <a:xfrm>
            <a:off x="9547348" y="0"/>
            <a:ext cx="2377951" cy="546100"/>
          </a:xfrm>
          <a:prstGeom prst="round2SameRect">
            <a:avLst>
              <a:gd name="adj1" fmla="val 0"/>
              <a:gd name="adj2" fmla="val 36047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innerShdw blurRad="241300" dist="165100" dir="54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7" name="그룹 46"/>
          <p:cNvGrpSpPr/>
          <p:nvPr/>
        </p:nvGrpSpPr>
        <p:grpSpPr>
          <a:xfrm>
            <a:off x="9306105" y="1813826"/>
            <a:ext cx="3338162" cy="5731617"/>
            <a:chOff x="9306105" y="1813826"/>
            <a:chExt cx="3338162" cy="5731617"/>
          </a:xfrm>
        </p:grpSpPr>
        <p:sp>
          <p:nvSpPr>
            <p:cNvPr id="22" name="자유형 21"/>
            <p:cNvSpPr>
              <a:spLocks/>
            </p:cNvSpPr>
            <p:nvPr/>
          </p:nvSpPr>
          <p:spPr bwMode="auto">
            <a:xfrm rot="529477" flipH="1">
              <a:off x="10341226" y="1813826"/>
              <a:ext cx="1065733" cy="650548"/>
            </a:xfrm>
            <a:custGeom>
              <a:avLst/>
              <a:gdLst>
                <a:gd name="connsiteX0" fmla="*/ 1002468 w 1065733"/>
                <a:gd name="connsiteY0" fmla="*/ 130341 h 650548"/>
                <a:gd name="connsiteX1" fmla="*/ 973303 w 1065733"/>
                <a:gd name="connsiteY1" fmla="*/ 114634 h 650548"/>
                <a:gd name="connsiteX2" fmla="*/ 936959 w 1065733"/>
                <a:gd name="connsiteY2" fmla="*/ 104312 h 650548"/>
                <a:gd name="connsiteX3" fmla="*/ 915871 w 1065733"/>
                <a:gd name="connsiteY3" fmla="*/ 102067 h 650548"/>
                <a:gd name="connsiteX4" fmla="*/ 667746 w 1065733"/>
                <a:gd name="connsiteY4" fmla="*/ 76485 h 650548"/>
                <a:gd name="connsiteX5" fmla="*/ 35992 w 1065733"/>
                <a:gd name="connsiteY5" fmla="*/ 4230 h 650548"/>
                <a:gd name="connsiteX6" fmla="*/ 0 w 1065733"/>
                <a:gd name="connsiteY6" fmla="*/ 0 h 650548"/>
                <a:gd name="connsiteX7" fmla="*/ 205966 w 1065733"/>
                <a:gd name="connsiteY7" fmla="*/ 650548 h 650548"/>
                <a:gd name="connsiteX8" fmla="*/ 223993 w 1065733"/>
                <a:gd name="connsiteY8" fmla="*/ 647800 h 650548"/>
                <a:gd name="connsiteX9" fmla="*/ 299372 w 1065733"/>
                <a:gd name="connsiteY9" fmla="*/ 632541 h 650548"/>
                <a:gd name="connsiteX10" fmla="*/ 681207 w 1065733"/>
                <a:gd name="connsiteY10" fmla="*/ 545923 h 650548"/>
                <a:gd name="connsiteX11" fmla="*/ 870105 w 1065733"/>
                <a:gd name="connsiteY11" fmla="*/ 493414 h 650548"/>
                <a:gd name="connsiteX12" fmla="*/ 970611 w 1065733"/>
                <a:gd name="connsiteY12" fmla="*/ 459755 h 650548"/>
                <a:gd name="connsiteX13" fmla="*/ 1008301 w 1065733"/>
                <a:gd name="connsiteY13" fmla="*/ 443598 h 650548"/>
                <a:gd name="connsiteX14" fmla="*/ 1011890 w 1065733"/>
                <a:gd name="connsiteY14" fmla="*/ 441355 h 650548"/>
                <a:gd name="connsiteX15" fmla="*/ 1021761 w 1065733"/>
                <a:gd name="connsiteY15" fmla="*/ 431033 h 650548"/>
                <a:gd name="connsiteX16" fmla="*/ 1036120 w 1065733"/>
                <a:gd name="connsiteY16" fmla="*/ 406798 h 650548"/>
                <a:gd name="connsiteX17" fmla="*/ 1053618 w 1065733"/>
                <a:gd name="connsiteY17" fmla="*/ 359674 h 650548"/>
                <a:gd name="connsiteX18" fmla="*/ 1065284 w 1065733"/>
                <a:gd name="connsiteY18" fmla="*/ 303575 h 650548"/>
                <a:gd name="connsiteX19" fmla="*/ 1065733 w 1065733"/>
                <a:gd name="connsiteY19" fmla="*/ 258247 h 650548"/>
                <a:gd name="connsiteX20" fmla="*/ 1062592 w 1065733"/>
                <a:gd name="connsiteY20" fmla="*/ 229076 h 650548"/>
                <a:gd name="connsiteX21" fmla="*/ 1054964 w 1065733"/>
                <a:gd name="connsiteY21" fmla="*/ 200802 h 650548"/>
                <a:gd name="connsiteX22" fmla="*/ 1043299 w 1065733"/>
                <a:gd name="connsiteY22" fmla="*/ 174323 h 650548"/>
                <a:gd name="connsiteX23" fmla="*/ 1025800 w 1065733"/>
                <a:gd name="connsiteY23" fmla="*/ 150537 h 650548"/>
                <a:gd name="connsiteX24" fmla="*/ 1002468 w 1065733"/>
                <a:gd name="connsiteY24" fmla="*/ 130341 h 650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65733" h="650548">
                  <a:moveTo>
                    <a:pt x="1002468" y="130341"/>
                  </a:moveTo>
                  <a:lnTo>
                    <a:pt x="973303" y="114634"/>
                  </a:lnTo>
                  <a:lnTo>
                    <a:pt x="936959" y="104312"/>
                  </a:lnTo>
                  <a:lnTo>
                    <a:pt x="915871" y="102067"/>
                  </a:lnTo>
                  <a:lnTo>
                    <a:pt x="667746" y="76485"/>
                  </a:lnTo>
                  <a:lnTo>
                    <a:pt x="35992" y="4230"/>
                  </a:lnTo>
                  <a:lnTo>
                    <a:pt x="0" y="0"/>
                  </a:lnTo>
                  <a:lnTo>
                    <a:pt x="205966" y="650548"/>
                  </a:lnTo>
                  <a:lnTo>
                    <a:pt x="223993" y="647800"/>
                  </a:lnTo>
                  <a:lnTo>
                    <a:pt x="299372" y="632541"/>
                  </a:lnTo>
                  <a:lnTo>
                    <a:pt x="681207" y="545923"/>
                  </a:lnTo>
                  <a:lnTo>
                    <a:pt x="870105" y="493414"/>
                  </a:lnTo>
                  <a:lnTo>
                    <a:pt x="970611" y="459755"/>
                  </a:lnTo>
                  <a:lnTo>
                    <a:pt x="1008301" y="443598"/>
                  </a:lnTo>
                  <a:lnTo>
                    <a:pt x="1011890" y="441355"/>
                  </a:lnTo>
                  <a:lnTo>
                    <a:pt x="1021761" y="431033"/>
                  </a:lnTo>
                  <a:lnTo>
                    <a:pt x="1036120" y="406798"/>
                  </a:lnTo>
                  <a:lnTo>
                    <a:pt x="1053618" y="359674"/>
                  </a:lnTo>
                  <a:lnTo>
                    <a:pt x="1065284" y="303575"/>
                  </a:lnTo>
                  <a:lnTo>
                    <a:pt x="1065733" y="258247"/>
                  </a:lnTo>
                  <a:lnTo>
                    <a:pt x="1062592" y="229076"/>
                  </a:lnTo>
                  <a:lnTo>
                    <a:pt x="1054964" y="200802"/>
                  </a:lnTo>
                  <a:lnTo>
                    <a:pt x="1043299" y="174323"/>
                  </a:lnTo>
                  <a:lnTo>
                    <a:pt x="1025800" y="150537"/>
                  </a:lnTo>
                  <a:lnTo>
                    <a:pt x="1002468" y="130341"/>
                  </a:lnTo>
                  <a:close/>
                </a:path>
              </a:pathLst>
            </a:custGeom>
            <a:solidFill>
              <a:srgbClr val="FBC3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7" name="자유형 36"/>
            <p:cNvSpPr>
              <a:spLocks/>
            </p:cNvSpPr>
            <p:nvPr/>
          </p:nvSpPr>
          <p:spPr bwMode="auto">
            <a:xfrm rot="2113934" flipH="1">
              <a:off x="9531385" y="2054264"/>
              <a:ext cx="3112882" cy="3865905"/>
            </a:xfrm>
            <a:custGeom>
              <a:avLst/>
              <a:gdLst>
                <a:gd name="connsiteX0" fmla="*/ 2454682 w 3112882"/>
                <a:gd name="connsiteY0" fmla="*/ 19555 h 3865905"/>
                <a:gd name="connsiteX1" fmla="*/ 2311198 w 3112882"/>
                <a:gd name="connsiteY1" fmla="*/ 2692 h 3865905"/>
                <a:gd name="connsiteX2" fmla="*/ 2289660 w 3112882"/>
                <a:gd name="connsiteY2" fmla="*/ 448 h 3865905"/>
                <a:gd name="connsiteX3" fmla="*/ 2247484 w 3112882"/>
                <a:gd name="connsiteY3" fmla="*/ 0 h 3865905"/>
                <a:gd name="connsiteX4" fmla="*/ 2206204 w 3112882"/>
                <a:gd name="connsiteY4" fmla="*/ 3141 h 3865905"/>
                <a:gd name="connsiteX5" fmla="*/ 2165823 w 3112882"/>
                <a:gd name="connsiteY5" fmla="*/ 10770 h 3865905"/>
                <a:gd name="connsiteX6" fmla="*/ 2126338 w 3112882"/>
                <a:gd name="connsiteY6" fmla="*/ 22439 h 3865905"/>
                <a:gd name="connsiteX7" fmla="*/ 2087302 w 3112882"/>
                <a:gd name="connsiteY7" fmla="*/ 38147 h 3865905"/>
                <a:gd name="connsiteX8" fmla="*/ 2051407 w 3112882"/>
                <a:gd name="connsiteY8" fmla="*/ 57445 h 3865905"/>
                <a:gd name="connsiteX9" fmla="*/ 2016409 w 3112882"/>
                <a:gd name="connsiteY9" fmla="*/ 80782 h 3865905"/>
                <a:gd name="connsiteX10" fmla="*/ 1999808 w 3112882"/>
                <a:gd name="connsiteY10" fmla="*/ 94246 h 3865905"/>
                <a:gd name="connsiteX11" fmla="*/ 1204731 w 3112882"/>
                <a:gd name="connsiteY11" fmla="*/ 751728 h 3865905"/>
                <a:gd name="connsiteX12" fmla="*/ 1183642 w 3112882"/>
                <a:gd name="connsiteY12" fmla="*/ 769679 h 3865905"/>
                <a:gd name="connsiteX13" fmla="*/ 1144157 w 3112882"/>
                <a:gd name="connsiteY13" fmla="*/ 808276 h 3865905"/>
                <a:gd name="connsiteX14" fmla="*/ 1107365 w 3112882"/>
                <a:gd name="connsiteY14" fmla="*/ 849565 h 3865905"/>
                <a:gd name="connsiteX15" fmla="*/ 1073713 w 3112882"/>
                <a:gd name="connsiteY15" fmla="*/ 893547 h 3865905"/>
                <a:gd name="connsiteX16" fmla="*/ 1044100 w 3112882"/>
                <a:gd name="connsiteY16" fmla="*/ 939772 h 3865905"/>
                <a:gd name="connsiteX17" fmla="*/ 1017627 w 3112882"/>
                <a:gd name="connsiteY17" fmla="*/ 988242 h 3865905"/>
                <a:gd name="connsiteX18" fmla="*/ 995192 w 3112882"/>
                <a:gd name="connsiteY18" fmla="*/ 1038507 h 3865905"/>
                <a:gd name="connsiteX19" fmla="*/ 976347 w 3112882"/>
                <a:gd name="connsiteY19" fmla="*/ 1091016 h 3865905"/>
                <a:gd name="connsiteX20" fmla="*/ 968272 w 3112882"/>
                <a:gd name="connsiteY20" fmla="*/ 1117495 h 3865905"/>
                <a:gd name="connsiteX21" fmla="*/ 932825 w 3112882"/>
                <a:gd name="connsiteY21" fmla="*/ 1245849 h 3865905"/>
                <a:gd name="connsiteX22" fmla="*/ 841741 w 3112882"/>
                <a:gd name="connsiteY22" fmla="*/ 1556863 h 3865905"/>
                <a:gd name="connsiteX23" fmla="*/ 765463 w 3112882"/>
                <a:gd name="connsiteY23" fmla="*/ 1799212 h 3865905"/>
                <a:gd name="connsiteX24" fmla="*/ 713865 w 3112882"/>
                <a:gd name="connsiteY24" fmla="*/ 1952250 h 3865905"/>
                <a:gd name="connsiteX25" fmla="*/ 662713 w 3112882"/>
                <a:gd name="connsiteY25" fmla="*/ 2089133 h 3865905"/>
                <a:gd name="connsiteX26" fmla="*/ 614255 w 3112882"/>
                <a:gd name="connsiteY26" fmla="*/ 2204473 h 3865905"/>
                <a:gd name="connsiteX27" fmla="*/ 591821 w 3112882"/>
                <a:gd name="connsiteY27" fmla="*/ 2249351 h 3865905"/>
                <a:gd name="connsiteX28" fmla="*/ 0 w 3112882"/>
                <a:gd name="connsiteY28" fmla="*/ 2841310 h 3865905"/>
                <a:gd name="connsiteX29" fmla="*/ 1024806 w 3112882"/>
                <a:gd name="connsiteY29" fmla="*/ 3865905 h 3865905"/>
                <a:gd name="connsiteX30" fmla="*/ 1309723 w 3112882"/>
                <a:gd name="connsiteY30" fmla="*/ 3580922 h 3865905"/>
                <a:gd name="connsiteX31" fmla="*/ 1330363 w 3112882"/>
                <a:gd name="connsiteY31" fmla="*/ 3561624 h 3865905"/>
                <a:gd name="connsiteX32" fmla="*/ 1374783 w 3112882"/>
                <a:gd name="connsiteY32" fmla="*/ 3526618 h 3865905"/>
                <a:gd name="connsiteX33" fmla="*/ 1423242 w 3112882"/>
                <a:gd name="connsiteY33" fmla="*/ 3497895 h 3865905"/>
                <a:gd name="connsiteX34" fmla="*/ 1474841 w 3112882"/>
                <a:gd name="connsiteY34" fmla="*/ 3475456 h 3865905"/>
                <a:gd name="connsiteX35" fmla="*/ 1502211 w 3112882"/>
                <a:gd name="connsiteY35" fmla="*/ 3466928 h 3865905"/>
                <a:gd name="connsiteX36" fmla="*/ 2097173 w 3112882"/>
                <a:gd name="connsiteY36" fmla="*/ 3266766 h 3865905"/>
                <a:gd name="connsiteX37" fmla="*/ 2132171 w 3112882"/>
                <a:gd name="connsiteY37" fmla="*/ 3254649 h 3865905"/>
                <a:gd name="connsiteX38" fmla="*/ 2199923 w 3112882"/>
                <a:gd name="connsiteY38" fmla="*/ 3225477 h 3865905"/>
                <a:gd name="connsiteX39" fmla="*/ 2264983 w 3112882"/>
                <a:gd name="connsiteY39" fmla="*/ 3191817 h 3865905"/>
                <a:gd name="connsiteX40" fmla="*/ 2327799 w 3112882"/>
                <a:gd name="connsiteY40" fmla="*/ 3153671 h 3865905"/>
                <a:gd name="connsiteX41" fmla="*/ 2387924 w 3112882"/>
                <a:gd name="connsiteY41" fmla="*/ 3111483 h 3865905"/>
                <a:gd name="connsiteX42" fmla="*/ 2444907 w 3112882"/>
                <a:gd name="connsiteY42" fmla="*/ 3064360 h 3865905"/>
                <a:gd name="connsiteX43" fmla="*/ 2497853 w 3112882"/>
                <a:gd name="connsiteY43" fmla="*/ 3014096 h 3865905"/>
                <a:gd name="connsiteX44" fmla="*/ 2548105 w 3112882"/>
                <a:gd name="connsiteY44" fmla="*/ 2959793 h 3865905"/>
                <a:gd name="connsiteX45" fmla="*/ 2550306 w 3112882"/>
                <a:gd name="connsiteY45" fmla="*/ 2957041 h 3865905"/>
                <a:gd name="connsiteX46" fmla="*/ 2451132 w 3112882"/>
                <a:gd name="connsiteY46" fmla="*/ 2240459 h 3865905"/>
                <a:gd name="connsiteX47" fmla="*/ 2589246 w 3112882"/>
                <a:gd name="connsiteY47" fmla="*/ 1964850 h 3865905"/>
                <a:gd name="connsiteX48" fmla="*/ 2784604 w 3112882"/>
                <a:gd name="connsiteY48" fmla="*/ 1752284 h 3865905"/>
                <a:gd name="connsiteX49" fmla="*/ 3112882 w 3112882"/>
                <a:gd name="connsiteY49" fmla="*/ 1360396 h 3865905"/>
                <a:gd name="connsiteX50" fmla="*/ 3065444 w 3112882"/>
                <a:gd name="connsiteY50" fmla="*/ 1381834 h 3865905"/>
                <a:gd name="connsiteX51" fmla="*/ 2993206 w 3112882"/>
                <a:gd name="connsiteY51" fmla="*/ 1419533 h 3865905"/>
                <a:gd name="connsiteX52" fmla="*/ 2924556 w 3112882"/>
                <a:gd name="connsiteY52" fmla="*/ 1461719 h 3865905"/>
                <a:gd name="connsiteX53" fmla="*/ 2859945 w 3112882"/>
                <a:gd name="connsiteY53" fmla="*/ 1507496 h 3865905"/>
                <a:gd name="connsiteX54" fmla="*/ 2802063 w 3112882"/>
                <a:gd name="connsiteY54" fmla="*/ 1556864 h 3865905"/>
                <a:gd name="connsiteX55" fmla="*/ 2775591 w 3112882"/>
                <a:gd name="connsiteY55" fmla="*/ 1582445 h 3865905"/>
                <a:gd name="connsiteX56" fmla="*/ 2564707 w 3112882"/>
                <a:gd name="connsiteY56" fmla="*/ 1793377 h 3865905"/>
                <a:gd name="connsiteX57" fmla="*/ 2404526 w 3112882"/>
                <a:gd name="connsiteY57" fmla="*/ 1953597 h 3865905"/>
                <a:gd name="connsiteX58" fmla="*/ 2388373 w 3112882"/>
                <a:gd name="connsiteY58" fmla="*/ 1968407 h 3865905"/>
                <a:gd name="connsiteX59" fmla="*/ 2352925 w 3112882"/>
                <a:gd name="connsiteY59" fmla="*/ 1992193 h 3865905"/>
                <a:gd name="connsiteX60" fmla="*/ 2313441 w 3112882"/>
                <a:gd name="connsiteY60" fmla="*/ 2008349 h 3865905"/>
                <a:gd name="connsiteX61" fmla="*/ 2270816 w 3112882"/>
                <a:gd name="connsiteY61" fmla="*/ 2016876 h 3865905"/>
                <a:gd name="connsiteX62" fmla="*/ 2248830 w 3112882"/>
                <a:gd name="connsiteY62" fmla="*/ 2017325 h 3865905"/>
                <a:gd name="connsiteX63" fmla="*/ 2245690 w 3112882"/>
                <a:gd name="connsiteY63" fmla="*/ 2017325 h 3865905"/>
                <a:gd name="connsiteX64" fmla="*/ 2227741 w 3112882"/>
                <a:gd name="connsiteY64" fmla="*/ 2016877 h 3865905"/>
                <a:gd name="connsiteX65" fmla="*/ 2190052 w 3112882"/>
                <a:gd name="connsiteY65" fmla="*/ 2008349 h 3865905"/>
                <a:gd name="connsiteX66" fmla="*/ 2152811 w 3112882"/>
                <a:gd name="connsiteY66" fmla="*/ 1993091 h 3865905"/>
                <a:gd name="connsiteX67" fmla="*/ 2117364 w 3112882"/>
                <a:gd name="connsiteY67" fmla="*/ 1971549 h 3865905"/>
                <a:gd name="connsiteX68" fmla="*/ 2085059 w 3112882"/>
                <a:gd name="connsiteY68" fmla="*/ 1945070 h 3865905"/>
                <a:gd name="connsiteX69" fmla="*/ 2055894 w 3112882"/>
                <a:gd name="connsiteY69" fmla="*/ 1915001 h 3865905"/>
                <a:gd name="connsiteX70" fmla="*/ 2032562 w 3112882"/>
                <a:gd name="connsiteY70" fmla="*/ 1881790 h 3865905"/>
                <a:gd name="connsiteX71" fmla="*/ 2015063 w 3112882"/>
                <a:gd name="connsiteY71" fmla="*/ 1847681 h 3865905"/>
                <a:gd name="connsiteX72" fmla="*/ 2010127 w 3112882"/>
                <a:gd name="connsiteY72" fmla="*/ 1829281 h 3865905"/>
                <a:gd name="connsiteX73" fmla="*/ 2010127 w 3112882"/>
                <a:gd name="connsiteY73" fmla="*/ 979715 h 3865905"/>
                <a:gd name="connsiteX74" fmla="*/ 2322415 w 3112882"/>
                <a:gd name="connsiteY74" fmla="*/ 721659 h 3865905"/>
                <a:gd name="connsiteX75" fmla="*/ 2660648 w 3112882"/>
                <a:gd name="connsiteY75" fmla="*/ 670103 h 3865905"/>
                <a:gd name="connsiteX0" fmla="*/ 2454682 w 3112882"/>
                <a:gd name="connsiteY0" fmla="*/ 19555 h 3865905"/>
                <a:gd name="connsiteX1" fmla="*/ 2311198 w 3112882"/>
                <a:gd name="connsiteY1" fmla="*/ 2692 h 3865905"/>
                <a:gd name="connsiteX2" fmla="*/ 2289660 w 3112882"/>
                <a:gd name="connsiteY2" fmla="*/ 448 h 3865905"/>
                <a:gd name="connsiteX3" fmla="*/ 2247484 w 3112882"/>
                <a:gd name="connsiteY3" fmla="*/ 0 h 3865905"/>
                <a:gd name="connsiteX4" fmla="*/ 2206204 w 3112882"/>
                <a:gd name="connsiteY4" fmla="*/ 3141 h 3865905"/>
                <a:gd name="connsiteX5" fmla="*/ 2165823 w 3112882"/>
                <a:gd name="connsiteY5" fmla="*/ 10770 h 3865905"/>
                <a:gd name="connsiteX6" fmla="*/ 2126338 w 3112882"/>
                <a:gd name="connsiteY6" fmla="*/ 22439 h 3865905"/>
                <a:gd name="connsiteX7" fmla="*/ 2087302 w 3112882"/>
                <a:gd name="connsiteY7" fmla="*/ 38147 h 3865905"/>
                <a:gd name="connsiteX8" fmla="*/ 2051407 w 3112882"/>
                <a:gd name="connsiteY8" fmla="*/ 57445 h 3865905"/>
                <a:gd name="connsiteX9" fmla="*/ 2016409 w 3112882"/>
                <a:gd name="connsiteY9" fmla="*/ 80782 h 3865905"/>
                <a:gd name="connsiteX10" fmla="*/ 1999808 w 3112882"/>
                <a:gd name="connsiteY10" fmla="*/ 94246 h 3865905"/>
                <a:gd name="connsiteX11" fmla="*/ 1204731 w 3112882"/>
                <a:gd name="connsiteY11" fmla="*/ 751728 h 3865905"/>
                <a:gd name="connsiteX12" fmla="*/ 1183642 w 3112882"/>
                <a:gd name="connsiteY12" fmla="*/ 769679 h 3865905"/>
                <a:gd name="connsiteX13" fmla="*/ 1144157 w 3112882"/>
                <a:gd name="connsiteY13" fmla="*/ 808276 h 3865905"/>
                <a:gd name="connsiteX14" fmla="*/ 1107365 w 3112882"/>
                <a:gd name="connsiteY14" fmla="*/ 849565 h 3865905"/>
                <a:gd name="connsiteX15" fmla="*/ 1073713 w 3112882"/>
                <a:gd name="connsiteY15" fmla="*/ 893547 h 3865905"/>
                <a:gd name="connsiteX16" fmla="*/ 1044100 w 3112882"/>
                <a:gd name="connsiteY16" fmla="*/ 939772 h 3865905"/>
                <a:gd name="connsiteX17" fmla="*/ 1017627 w 3112882"/>
                <a:gd name="connsiteY17" fmla="*/ 988242 h 3865905"/>
                <a:gd name="connsiteX18" fmla="*/ 995192 w 3112882"/>
                <a:gd name="connsiteY18" fmla="*/ 1038507 h 3865905"/>
                <a:gd name="connsiteX19" fmla="*/ 976347 w 3112882"/>
                <a:gd name="connsiteY19" fmla="*/ 1091016 h 3865905"/>
                <a:gd name="connsiteX20" fmla="*/ 968272 w 3112882"/>
                <a:gd name="connsiteY20" fmla="*/ 1117495 h 3865905"/>
                <a:gd name="connsiteX21" fmla="*/ 932825 w 3112882"/>
                <a:gd name="connsiteY21" fmla="*/ 1245849 h 3865905"/>
                <a:gd name="connsiteX22" fmla="*/ 841741 w 3112882"/>
                <a:gd name="connsiteY22" fmla="*/ 1556863 h 3865905"/>
                <a:gd name="connsiteX23" fmla="*/ 765463 w 3112882"/>
                <a:gd name="connsiteY23" fmla="*/ 1799212 h 3865905"/>
                <a:gd name="connsiteX24" fmla="*/ 713865 w 3112882"/>
                <a:gd name="connsiteY24" fmla="*/ 1952250 h 3865905"/>
                <a:gd name="connsiteX25" fmla="*/ 662713 w 3112882"/>
                <a:gd name="connsiteY25" fmla="*/ 2089133 h 3865905"/>
                <a:gd name="connsiteX26" fmla="*/ 614255 w 3112882"/>
                <a:gd name="connsiteY26" fmla="*/ 2204473 h 3865905"/>
                <a:gd name="connsiteX27" fmla="*/ 591821 w 3112882"/>
                <a:gd name="connsiteY27" fmla="*/ 2249351 h 3865905"/>
                <a:gd name="connsiteX28" fmla="*/ 0 w 3112882"/>
                <a:gd name="connsiteY28" fmla="*/ 2841310 h 3865905"/>
                <a:gd name="connsiteX29" fmla="*/ 1024806 w 3112882"/>
                <a:gd name="connsiteY29" fmla="*/ 3865905 h 3865905"/>
                <a:gd name="connsiteX30" fmla="*/ 1309723 w 3112882"/>
                <a:gd name="connsiteY30" fmla="*/ 3580922 h 3865905"/>
                <a:gd name="connsiteX31" fmla="*/ 1330363 w 3112882"/>
                <a:gd name="connsiteY31" fmla="*/ 3561624 h 3865905"/>
                <a:gd name="connsiteX32" fmla="*/ 1374783 w 3112882"/>
                <a:gd name="connsiteY32" fmla="*/ 3526618 h 3865905"/>
                <a:gd name="connsiteX33" fmla="*/ 1423242 w 3112882"/>
                <a:gd name="connsiteY33" fmla="*/ 3497895 h 3865905"/>
                <a:gd name="connsiteX34" fmla="*/ 1474841 w 3112882"/>
                <a:gd name="connsiteY34" fmla="*/ 3475456 h 3865905"/>
                <a:gd name="connsiteX35" fmla="*/ 1502211 w 3112882"/>
                <a:gd name="connsiteY35" fmla="*/ 3466928 h 3865905"/>
                <a:gd name="connsiteX36" fmla="*/ 2097173 w 3112882"/>
                <a:gd name="connsiteY36" fmla="*/ 3266766 h 3865905"/>
                <a:gd name="connsiteX37" fmla="*/ 2132171 w 3112882"/>
                <a:gd name="connsiteY37" fmla="*/ 3254649 h 3865905"/>
                <a:gd name="connsiteX38" fmla="*/ 2199923 w 3112882"/>
                <a:gd name="connsiteY38" fmla="*/ 3225477 h 3865905"/>
                <a:gd name="connsiteX39" fmla="*/ 2264983 w 3112882"/>
                <a:gd name="connsiteY39" fmla="*/ 3191817 h 3865905"/>
                <a:gd name="connsiteX40" fmla="*/ 2327799 w 3112882"/>
                <a:gd name="connsiteY40" fmla="*/ 3153671 h 3865905"/>
                <a:gd name="connsiteX41" fmla="*/ 2387924 w 3112882"/>
                <a:gd name="connsiteY41" fmla="*/ 3111483 h 3865905"/>
                <a:gd name="connsiteX42" fmla="*/ 2444907 w 3112882"/>
                <a:gd name="connsiteY42" fmla="*/ 3064360 h 3865905"/>
                <a:gd name="connsiteX43" fmla="*/ 2497853 w 3112882"/>
                <a:gd name="connsiteY43" fmla="*/ 3014096 h 3865905"/>
                <a:gd name="connsiteX44" fmla="*/ 2548105 w 3112882"/>
                <a:gd name="connsiteY44" fmla="*/ 2959793 h 3865905"/>
                <a:gd name="connsiteX45" fmla="*/ 2550306 w 3112882"/>
                <a:gd name="connsiteY45" fmla="*/ 2957041 h 3865905"/>
                <a:gd name="connsiteX46" fmla="*/ 2966031 w 3112882"/>
                <a:gd name="connsiteY46" fmla="*/ 2119015 h 3865905"/>
                <a:gd name="connsiteX47" fmla="*/ 2589246 w 3112882"/>
                <a:gd name="connsiteY47" fmla="*/ 1964850 h 3865905"/>
                <a:gd name="connsiteX48" fmla="*/ 2784604 w 3112882"/>
                <a:gd name="connsiteY48" fmla="*/ 1752284 h 3865905"/>
                <a:gd name="connsiteX49" fmla="*/ 3112882 w 3112882"/>
                <a:gd name="connsiteY49" fmla="*/ 1360396 h 3865905"/>
                <a:gd name="connsiteX50" fmla="*/ 3065444 w 3112882"/>
                <a:gd name="connsiteY50" fmla="*/ 1381834 h 3865905"/>
                <a:gd name="connsiteX51" fmla="*/ 2993206 w 3112882"/>
                <a:gd name="connsiteY51" fmla="*/ 1419533 h 3865905"/>
                <a:gd name="connsiteX52" fmla="*/ 2924556 w 3112882"/>
                <a:gd name="connsiteY52" fmla="*/ 1461719 h 3865905"/>
                <a:gd name="connsiteX53" fmla="*/ 2859945 w 3112882"/>
                <a:gd name="connsiteY53" fmla="*/ 1507496 h 3865905"/>
                <a:gd name="connsiteX54" fmla="*/ 2802063 w 3112882"/>
                <a:gd name="connsiteY54" fmla="*/ 1556864 h 3865905"/>
                <a:gd name="connsiteX55" fmla="*/ 2775591 w 3112882"/>
                <a:gd name="connsiteY55" fmla="*/ 1582445 h 3865905"/>
                <a:gd name="connsiteX56" fmla="*/ 2564707 w 3112882"/>
                <a:gd name="connsiteY56" fmla="*/ 1793377 h 3865905"/>
                <a:gd name="connsiteX57" fmla="*/ 2404526 w 3112882"/>
                <a:gd name="connsiteY57" fmla="*/ 1953597 h 3865905"/>
                <a:gd name="connsiteX58" fmla="*/ 2388373 w 3112882"/>
                <a:gd name="connsiteY58" fmla="*/ 1968407 h 3865905"/>
                <a:gd name="connsiteX59" fmla="*/ 2352925 w 3112882"/>
                <a:gd name="connsiteY59" fmla="*/ 1992193 h 3865905"/>
                <a:gd name="connsiteX60" fmla="*/ 2313441 w 3112882"/>
                <a:gd name="connsiteY60" fmla="*/ 2008349 h 3865905"/>
                <a:gd name="connsiteX61" fmla="*/ 2270816 w 3112882"/>
                <a:gd name="connsiteY61" fmla="*/ 2016876 h 3865905"/>
                <a:gd name="connsiteX62" fmla="*/ 2248830 w 3112882"/>
                <a:gd name="connsiteY62" fmla="*/ 2017325 h 3865905"/>
                <a:gd name="connsiteX63" fmla="*/ 2245690 w 3112882"/>
                <a:gd name="connsiteY63" fmla="*/ 2017325 h 3865905"/>
                <a:gd name="connsiteX64" fmla="*/ 2227741 w 3112882"/>
                <a:gd name="connsiteY64" fmla="*/ 2016877 h 3865905"/>
                <a:gd name="connsiteX65" fmla="*/ 2190052 w 3112882"/>
                <a:gd name="connsiteY65" fmla="*/ 2008349 h 3865905"/>
                <a:gd name="connsiteX66" fmla="*/ 2152811 w 3112882"/>
                <a:gd name="connsiteY66" fmla="*/ 1993091 h 3865905"/>
                <a:gd name="connsiteX67" fmla="*/ 2117364 w 3112882"/>
                <a:gd name="connsiteY67" fmla="*/ 1971549 h 3865905"/>
                <a:gd name="connsiteX68" fmla="*/ 2085059 w 3112882"/>
                <a:gd name="connsiteY68" fmla="*/ 1945070 h 3865905"/>
                <a:gd name="connsiteX69" fmla="*/ 2055894 w 3112882"/>
                <a:gd name="connsiteY69" fmla="*/ 1915001 h 3865905"/>
                <a:gd name="connsiteX70" fmla="*/ 2032562 w 3112882"/>
                <a:gd name="connsiteY70" fmla="*/ 1881790 h 3865905"/>
                <a:gd name="connsiteX71" fmla="*/ 2015063 w 3112882"/>
                <a:gd name="connsiteY71" fmla="*/ 1847681 h 3865905"/>
                <a:gd name="connsiteX72" fmla="*/ 2010127 w 3112882"/>
                <a:gd name="connsiteY72" fmla="*/ 1829281 h 3865905"/>
                <a:gd name="connsiteX73" fmla="*/ 2010127 w 3112882"/>
                <a:gd name="connsiteY73" fmla="*/ 979715 h 3865905"/>
                <a:gd name="connsiteX74" fmla="*/ 2322415 w 3112882"/>
                <a:gd name="connsiteY74" fmla="*/ 721659 h 3865905"/>
                <a:gd name="connsiteX75" fmla="*/ 2660648 w 3112882"/>
                <a:gd name="connsiteY75" fmla="*/ 670103 h 3865905"/>
                <a:gd name="connsiteX76" fmla="*/ 2454682 w 3112882"/>
                <a:gd name="connsiteY76" fmla="*/ 19555 h 3865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3112882" h="3865905">
                  <a:moveTo>
                    <a:pt x="2454682" y="19555"/>
                  </a:moveTo>
                  <a:lnTo>
                    <a:pt x="2311198" y="2692"/>
                  </a:lnTo>
                  <a:lnTo>
                    <a:pt x="2289660" y="448"/>
                  </a:lnTo>
                  <a:lnTo>
                    <a:pt x="2247484" y="0"/>
                  </a:lnTo>
                  <a:lnTo>
                    <a:pt x="2206204" y="3141"/>
                  </a:lnTo>
                  <a:lnTo>
                    <a:pt x="2165823" y="10770"/>
                  </a:lnTo>
                  <a:lnTo>
                    <a:pt x="2126338" y="22439"/>
                  </a:lnTo>
                  <a:lnTo>
                    <a:pt x="2087302" y="38147"/>
                  </a:lnTo>
                  <a:lnTo>
                    <a:pt x="2051407" y="57445"/>
                  </a:lnTo>
                  <a:lnTo>
                    <a:pt x="2016409" y="80782"/>
                  </a:lnTo>
                  <a:lnTo>
                    <a:pt x="1999808" y="94246"/>
                  </a:lnTo>
                  <a:lnTo>
                    <a:pt x="1204731" y="751728"/>
                  </a:lnTo>
                  <a:lnTo>
                    <a:pt x="1183642" y="769679"/>
                  </a:lnTo>
                  <a:lnTo>
                    <a:pt x="1144157" y="808276"/>
                  </a:lnTo>
                  <a:lnTo>
                    <a:pt x="1107365" y="849565"/>
                  </a:lnTo>
                  <a:lnTo>
                    <a:pt x="1073713" y="893547"/>
                  </a:lnTo>
                  <a:lnTo>
                    <a:pt x="1044100" y="939772"/>
                  </a:lnTo>
                  <a:lnTo>
                    <a:pt x="1017627" y="988242"/>
                  </a:lnTo>
                  <a:lnTo>
                    <a:pt x="995192" y="1038507"/>
                  </a:lnTo>
                  <a:lnTo>
                    <a:pt x="976347" y="1091016"/>
                  </a:lnTo>
                  <a:lnTo>
                    <a:pt x="968272" y="1117495"/>
                  </a:lnTo>
                  <a:lnTo>
                    <a:pt x="932825" y="1245849"/>
                  </a:lnTo>
                  <a:lnTo>
                    <a:pt x="841741" y="1556863"/>
                  </a:lnTo>
                  <a:lnTo>
                    <a:pt x="765463" y="1799212"/>
                  </a:lnTo>
                  <a:lnTo>
                    <a:pt x="713865" y="1952250"/>
                  </a:lnTo>
                  <a:lnTo>
                    <a:pt x="662713" y="2089133"/>
                  </a:lnTo>
                  <a:lnTo>
                    <a:pt x="614255" y="2204473"/>
                  </a:lnTo>
                  <a:lnTo>
                    <a:pt x="591821" y="2249351"/>
                  </a:lnTo>
                  <a:lnTo>
                    <a:pt x="0" y="2841310"/>
                  </a:lnTo>
                  <a:lnTo>
                    <a:pt x="1024806" y="3865905"/>
                  </a:lnTo>
                  <a:lnTo>
                    <a:pt x="1309723" y="3580922"/>
                  </a:lnTo>
                  <a:lnTo>
                    <a:pt x="1330363" y="3561624"/>
                  </a:lnTo>
                  <a:lnTo>
                    <a:pt x="1374783" y="3526618"/>
                  </a:lnTo>
                  <a:lnTo>
                    <a:pt x="1423242" y="3497895"/>
                  </a:lnTo>
                  <a:lnTo>
                    <a:pt x="1474841" y="3475456"/>
                  </a:lnTo>
                  <a:lnTo>
                    <a:pt x="1502211" y="3466928"/>
                  </a:lnTo>
                  <a:lnTo>
                    <a:pt x="2097173" y="3266766"/>
                  </a:lnTo>
                  <a:lnTo>
                    <a:pt x="2132171" y="3254649"/>
                  </a:lnTo>
                  <a:lnTo>
                    <a:pt x="2199923" y="3225477"/>
                  </a:lnTo>
                  <a:lnTo>
                    <a:pt x="2264983" y="3191817"/>
                  </a:lnTo>
                  <a:lnTo>
                    <a:pt x="2327799" y="3153671"/>
                  </a:lnTo>
                  <a:lnTo>
                    <a:pt x="2387924" y="3111483"/>
                  </a:lnTo>
                  <a:lnTo>
                    <a:pt x="2444907" y="3064360"/>
                  </a:lnTo>
                  <a:lnTo>
                    <a:pt x="2497853" y="3014096"/>
                  </a:lnTo>
                  <a:lnTo>
                    <a:pt x="2548105" y="2959793"/>
                  </a:lnTo>
                  <a:lnTo>
                    <a:pt x="2550306" y="2957041"/>
                  </a:lnTo>
                  <a:lnTo>
                    <a:pt x="2966031" y="2119015"/>
                  </a:lnTo>
                  <a:lnTo>
                    <a:pt x="2589246" y="1964850"/>
                  </a:lnTo>
                  <a:lnTo>
                    <a:pt x="2784604" y="1752284"/>
                  </a:lnTo>
                  <a:lnTo>
                    <a:pt x="3112882" y="1360396"/>
                  </a:lnTo>
                  <a:lnTo>
                    <a:pt x="3065444" y="1381834"/>
                  </a:lnTo>
                  <a:lnTo>
                    <a:pt x="2993206" y="1419533"/>
                  </a:lnTo>
                  <a:lnTo>
                    <a:pt x="2924556" y="1461719"/>
                  </a:lnTo>
                  <a:lnTo>
                    <a:pt x="2859945" y="1507496"/>
                  </a:lnTo>
                  <a:lnTo>
                    <a:pt x="2802063" y="1556864"/>
                  </a:lnTo>
                  <a:lnTo>
                    <a:pt x="2775591" y="1582445"/>
                  </a:lnTo>
                  <a:lnTo>
                    <a:pt x="2564707" y="1793377"/>
                  </a:lnTo>
                  <a:lnTo>
                    <a:pt x="2404526" y="1953597"/>
                  </a:lnTo>
                  <a:lnTo>
                    <a:pt x="2388373" y="1968407"/>
                  </a:lnTo>
                  <a:lnTo>
                    <a:pt x="2352925" y="1992193"/>
                  </a:lnTo>
                  <a:lnTo>
                    <a:pt x="2313441" y="2008349"/>
                  </a:lnTo>
                  <a:lnTo>
                    <a:pt x="2270816" y="2016876"/>
                  </a:lnTo>
                  <a:lnTo>
                    <a:pt x="2248830" y="2017325"/>
                  </a:lnTo>
                  <a:lnTo>
                    <a:pt x="2245690" y="2017325"/>
                  </a:lnTo>
                  <a:lnTo>
                    <a:pt x="2227741" y="2016877"/>
                  </a:lnTo>
                  <a:lnTo>
                    <a:pt x="2190052" y="2008349"/>
                  </a:lnTo>
                  <a:lnTo>
                    <a:pt x="2152811" y="1993091"/>
                  </a:lnTo>
                  <a:lnTo>
                    <a:pt x="2117364" y="1971549"/>
                  </a:lnTo>
                  <a:lnTo>
                    <a:pt x="2085059" y="1945070"/>
                  </a:lnTo>
                  <a:lnTo>
                    <a:pt x="2055894" y="1915001"/>
                  </a:lnTo>
                  <a:lnTo>
                    <a:pt x="2032562" y="1881790"/>
                  </a:lnTo>
                  <a:lnTo>
                    <a:pt x="2015063" y="1847681"/>
                  </a:lnTo>
                  <a:lnTo>
                    <a:pt x="2010127" y="1829281"/>
                  </a:lnTo>
                  <a:lnTo>
                    <a:pt x="2010127" y="979715"/>
                  </a:lnTo>
                  <a:lnTo>
                    <a:pt x="2322415" y="721659"/>
                  </a:lnTo>
                  <a:lnTo>
                    <a:pt x="2660648" y="670103"/>
                  </a:lnTo>
                  <a:lnTo>
                    <a:pt x="2454682" y="19555"/>
                  </a:lnTo>
                  <a:close/>
                </a:path>
              </a:pathLst>
            </a:custGeom>
            <a:solidFill>
              <a:srgbClr val="FBC3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Freeform 7"/>
            <p:cNvSpPr>
              <a:spLocks/>
            </p:cNvSpPr>
            <p:nvPr/>
          </p:nvSpPr>
          <p:spPr bwMode="auto">
            <a:xfrm rot="1365788">
              <a:off x="9306105" y="2309457"/>
              <a:ext cx="1097604" cy="2176587"/>
            </a:xfrm>
            <a:custGeom>
              <a:avLst/>
              <a:gdLst>
                <a:gd name="T0" fmla="*/ 852 w 1286"/>
                <a:gd name="T1" fmla="*/ 2795 h 2795"/>
                <a:gd name="T2" fmla="*/ 785 w 1286"/>
                <a:gd name="T3" fmla="*/ 2701 h 2795"/>
                <a:gd name="T4" fmla="*/ 446 w 1286"/>
                <a:gd name="T5" fmla="*/ 2210 h 2795"/>
                <a:gd name="T6" fmla="*/ 280 w 1286"/>
                <a:gd name="T7" fmla="*/ 1954 h 2795"/>
                <a:gd name="T8" fmla="*/ 194 w 1286"/>
                <a:gd name="T9" fmla="*/ 1804 h 2795"/>
                <a:gd name="T10" fmla="*/ 162 w 1286"/>
                <a:gd name="T11" fmla="*/ 1744 h 2795"/>
                <a:gd name="T12" fmla="*/ 148 w 1286"/>
                <a:gd name="T13" fmla="*/ 1712 h 2795"/>
                <a:gd name="T14" fmla="*/ 129 w 1286"/>
                <a:gd name="T15" fmla="*/ 1634 h 2795"/>
                <a:gd name="T16" fmla="*/ 112 w 1286"/>
                <a:gd name="T17" fmla="*/ 1486 h 2795"/>
                <a:gd name="T18" fmla="*/ 100 w 1286"/>
                <a:gd name="T19" fmla="*/ 1110 h 2795"/>
                <a:gd name="T20" fmla="*/ 87 w 1286"/>
                <a:gd name="T21" fmla="*/ 826 h 2795"/>
                <a:gd name="T22" fmla="*/ 76 w 1286"/>
                <a:gd name="T23" fmla="*/ 693 h 2795"/>
                <a:gd name="T24" fmla="*/ 36 w 1286"/>
                <a:gd name="T25" fmla="*/ 443 h 2795"/>
                <a:gd name="T26" fmla="*/ 10 w 1286"/>
                <a:gd name="T27" fmla="*/ 288 h 2795"/>
                <a:gd name="T28" fmla="*/ 0 w 1286"/>
                <a:gd name="T29" fmla="*/ 200 h 2795"/>
                <a:gd name="T30" fmla="*/ 1 w 1286"/>
                <a:gd name="T31" fmla="*/ 130 h 2795"/>
                <a:gd name="T32" fmla="*/ 17 w 1286"/>
                <a:gd name="T33" fmla="*/ 78 h 2795"/>
                <a:gd name="T34" fmla="*/ 31 w 1286"/>
                <a:gd name="T35" fmla="*/ 61 h 2795"/>
                <a:gd name="T36" fmla="*/ 54 w 1286"/>
                <a:gd name="T37" fmla="*/ 42 h 2795"/>
                <a:gd name="T38" fmla="*/ 100 w 1286"/>
                <a:gd name="T39" fmla="*/ 16 h 2795"/>
                <a:gd name="T40" fmla="*/ 147 w 1286"/>
                <a:gd name="T41" fmla="*/ 3 h 2795"/>
                <a:gd name="T42" fmla="*/ 194 w 1286"/>
                <a:gd name="T43" fmla="*/ 0 h 2795"/>
                <a:gd name="T44" fmla="*/ 240 w 1286"/>
                <a:gd name="T45" fmla="*/ 7 h 2795"/>
                <a:gd name="T46" fmla="*/ 285 w 1286"/>
                <a:gd name="T47" fmla="*/ 25 h 2795"/>
                <a:gd name="T48" fmla="*/ 351 w 1286"/>
                <a:gd name="T49" fmla="*/ 61 h 2795"/>
                <a:gd name="T50" fmla="*/ 430 w 1286"/>
                <a:gd name="T51" fmla="*/ 124 h 2795"/>
                <a:gd name="T52" fmla="*/ 498 w 1286"/>
                <a:gd name="T53" fmla="*/ 196 h 2795"/>
                <a:gd name="T54" fmla="*/ 573 w 1286"/>
                <a:gd name="T55" fmla="*/ 291 h 2795"/>
                <a:gd name="T56" fmla="*/ 590 w 1286"/>
                <a:gd name="T57" fmla="*/ 323 h 2795"/>
                <a:gd name="T58" fmla="*/ 632 w 1286"/>
                <a:gd name="T59" fmla="*/ 407 h 2795"/>
                <a:gd name="T60" fmla="*/ 700 w 1286"/>
                <a:gd name="T61" fmla="*/ 587 h 2795"/>
                <a:gd name="T62" fmla="*/ 753 w 1286"/>
                <a:gd name="T63" fmla="*/ 772 h 2795"/>
                <a:gd name="T64" fmla="*/ 793 w 1286"/>
                <a:gd name="T65" fmla="*/ 953 h 2795"/>
                <a:gd name="T66" fmla="*/ 835 w 1286"/>
                <a:gd name="T67" fmla="*/ 1195 h 2795"/>
                <a:gd name="T68" fmla="*/ 858 w 1286"/>
                <a:gd name="T69" fmla="*/ 1399 h 2795"/>
                <a:gd name="T70" fmla="*/ 859 w 1286"/>
                <a:gd name="T71" fmla="*/ 1421 h 2795"/>
                <a:gd name="T72" fmla="*/ 1286 w 1286"/>
                <a:gd name="T73" fmla="*/ 1952 h 2795"/>
                <a:gd name="T74" fmla="*/ 852 w 1286"/>
                <a:gd name="T75" fmla="*/ 2795 h 2795"/>
                <a:gd name="connsiteX0" fmla="*/ 8210 w 10000"/>
                <a:gd name="connsiteY0" fmla="*/ 10708 h 10708"/>
                <a:gd name="connsiteX1" fmla="*/ 6104 w 10000"/>
                <a:gd name="connsiteY1" fmla="*/ 9664 h 10708"/>
                <a:gd name="connsiteX2" fmla="*/ 3468 w 10000"/>
                <a:gd name="connsiteY2" fmla="*/ 7907 h 10708"/>
                <a:gd name="connsiteX3" fmla="*/ 2177 w 10000"/>
                <a:gd name="connsiteY3" fmla="*/ 6991 h 10708"/>
                <a:gd name="connsiteX4" fmla="*/ 1509 w 10000"/>
                <a:gd name="connsiteY4" fmla="*/ 6454 h 10708"/>
                <a:gd name="connsiteX5" fmla="*/ 1260 w 10000"/>
                <a:gd name="connsiteY5" fmla="*/ 6240 h 10708"/>
                <a:gd name="connsiteX6" fmla="*/ 1151 w 10000"/>
                <a:gd name="connsiteY6" fmla="*/ 6125 h 10708"/>
                <a:gd name="connsiteX7" fmla="*/ 1003 w 10000"/>
                <a:gd name="connsiteY7" fmla="*/ 5846 h 10708"/>
                <a:gd name="connsiteX8" fmla="*/ 871 w 10000"/>
                <a:gd name="connsiteY8" fmla="*/ 5317 h 10708"/>
                <a:gd name="connsiteX9" fmla="*/ 778 w 10000"/>
                <a:gd name="connsiteY9" fmla="*/ 3971 h 10708"/>
                <a:gd name="connsiteX10" fmla="*/ 677 w 10000"/>
                <a:gd name="connsiteY10" fmla="*/ 2955 h 10708"/>
                <a:gd name="connsiteX11" fmla="*/ 591 w 10000"/>
                <a:gd name="connsiteY11" fmla="*/ 2479 h 10708"/>
                <a:gd name="connsiteX12" fmla="*/ 280 w 10000"/>
                <a:gd name="connsiteY12" fmla="*/ 1585 h 10708"/>
                <a:gd name="connsiteX13" fmla="*/ 78 w 10000"/>
                <a:gd name="connsiteY13" fmla="*/ 1030 h 10708"/>
                <a:gd name="connsiteX14" fmla="*/ 0 w 10000"/>
                <a:gd name="connsiteY14" fmla="*/ 716 h 10708"/>
                <a:gd name="connsiteX15" fmla="*/ 8 w 10000"/>
                <a:gd name="connsiteY15" fmla="*/ 465 h 10708"/>
                <a:gd name="connsiteX16" fmla="*/ 132 w 10000"/>
                <a:gd name="connsiteY16" fmla="*/ 279 h 10708"/>
                <a:gd name="connsiteX17" fmla="*/ 241 w 10000"/>
                <a:gd name="connsiteY17" fmla="*/ 218 h 10708"/>
                <a:gd name="connsiteX18" fmla="*/ 420 w 10000"/>
                <a:gd name="connsiteY18" fmla="*/ 150 h 10708"/>
                <a:gd name="connsiteX19" fmla="*/ 778 w 10000"/>
                <a:gd name="connsiteY19" fmla="*/ 57 h 10708"/>
                <a:gd name="connsiteX20" fmla="*/ 1143 w 10000"/>
                <a:gd name="connsiteY20" fmla="*/ 11 h 10708"/>
                <a:gd name="connsiteX21" fmla="*/ 1509 w 10000"/>
                <a:gd name="connsiteY21" fmla="*/ 0 h 10708"/>
                <a:gd name="connsiteX22" fmla="*/ 1866 w 10000"/>
                <a:gd name="connsiteY22" fmla="*/ 25 h 10708"/>
                <a:gd name="connsiteX23" fmla="*/ 2216 w 10000"/>
                <a:gd name="connsiteY23" fmla="*/ 89 h 10708"/>
                <a:gd name="connsiteX24" fmla="*/ 2729 w 10000"/>
                <a:gd name="connsiteY24" fmla="*/ 218 h 10708"/>
                <a:gd name="connsiteX25" fmla="*/ 3344 w 10000"/>
                <a:gd name="connsiteY25" fmla="*/ 444 h 10708"/>
                <a:gd name="connsiteX26" fmla="*/ 3872 w 10000"/>
                <a:gd name="connsiteY26" fmla="*/ 701 h 10708"/>
                <a:gd name="connsiteX27" fmla="*/ 4456 w 10000"/>
                <a:gd name="connsiteY27" fmla="*/ 1041 h 10708"/>
                <a:gd name="connsiteX28" fmla="*/ 4588 w 10000"/>
                <a:gd name="connsiteY28" fmla="*/ 1156 h 10708"/>
                <a:gd name="connsiteX29" fmla="*/ 4914 w 10000"/>
                <a:gd name="connsiteY29" fmla="*/ 1456 h 10708"/>
                <a:gd name="connsiteX30" fmla="*/ 5443 w 10000"/>
                <a:gd name="connsiteY30" fmla="*/ 2100 h 10708"/>
                <a:gd name="connsiteX31" fmla="*/ 5855 w 10000"/>
                <a:gd name="connsiteY31" fmla="*/ 2762 h 10708"/>
                <a:gd name="connsiteX32" fmla="*/ 6166 w 10000"/>
                <a:gd name="connsiteY32" fmla="*/ 3410 h 10708"/>
                <a:gd name="connsiteX33" fmla="*/ 6493 w 10000"/>
                <a:gd name="connsiteY33" fmla="*/ 4275 h 10708"/>
                <a:gd name="connsiteX34" fmla="*/ 6672 w 10000"/>
                <a:gd name="connsiteY34" fmla="*/ 5005 h 10708"/>
                <a:gd name="connsiteX35" fmla="*/ 6680 w 10000"/>
                <a:gd name="connsiteY35" fmla="*/ 5084 h 10708"/>
                <a:gd name="connsiteX36" fmla="*/ 10000 w 10000"/>
                <a:gd name="connsiteY36" fmla="*/ 6984 h 10708"/>
                <a:gd name="connsiteX37" fmla="*/ 8210 w 10000"/>
                <a:gd name="connsiteY37" fmla="*/ 10708 h 10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0000" h="10708">
                  <a:moveTo>
                    <a:pt x="8210" y="10708"/>
                  </a:moveTo>
                  <a:lnTo>
                    <a:pt x="6104" y="9664"/>
                  </a:lnTo>
                  <a:lnTo>
                    <a:pt x="3468" y="7907"/>
                  </a:lnTo>
                  <a:lnTo>
                    <a:pt x="2177" y="6991"/>
                  </a:lnTo>
                  <a:lnTo>
                    <a:pt x="1509" y="6454"/>
                  </a:lnTo>
                  <a:lnTo>
                    <a:pt x="1260" y="6240"/>
                  </a:lnTo>
                  <a:lnTo>
                    <a:pt x="1151" y="6125"/>
                  </a:lnTo>
                  <a:cubicBezTo>
                    <a:pt x="1102" y="6032"/>
                    <a:pt x="1052" y="5939"/>
                    <a:pt x="1003" y="5846"/>
                  </a:cubicBezTo>
                  <a:lnTo>
                    <a:pt x="871" y="5317"/>
                  </a:lnTo>
                  <a:cubicBezTo>
                    <a:pt x="840" y="4868"/>
                    <a:pt x="809" y="4420"/>
                    <a:pt x="778" y="3971"/>
                  </a:cubicBezTo>
                  <a:cubicBezTo>
                    <a:pt x="744" y="3632"/>
                    <a:pt x="711" y="3294"/>
                    <a:pt x="677" y="2955"/>
                  </a:cubicBezTo>
                  <a:cubicBezTo>
                    <a:pt x="648" y="2796"/>
                    <a:pt x="620" y="2638"/>
                    <a:pt x="591" y="2479"/>
                  </a:cubicBezTo>
                  <a:lnTo>
                    <a:pt x="280" y="1585"/>
                  </a:lnTo>
                  <a:cubicBezTo>
                    <a:pt x="213" y="1400"/>
                    <a:pt x="145" y="1215"/>
                    <a:pt x="78" y="1030"/>
                  </a:cubicBezTo>
                  <a:cubicBezTo>
                    <a:pt x="52" y="925"/>
                    <a:pt x="26" y="821"/>
                    <a:pt x="0" y="716"/>
                  </a:cubicBezTo>
                  <a:cubicBezTo>
                    <a:pt x="3" y="632"/>
                    <a:pt x="5" y="549"/>
                    <a:pt x="8" y="465"/>
                  </a:cubicBezTo>
                  <a:cubicBezTo>
                    <a:pt x="49" y="403"/>
                    <a:pt x="91" y="341"/>
                    <a:pt x="132" y="279"/>
                  </a:cubicBezTo>
                  <a:lnTo>
                    <a:pt x="241" y="218"/>
                  </a:lnTo>
                  <a:lnTo>
                    <a:pt x="420" y="150"/>
                  </a:lnTo>
                  <a:lnTo>
                    <a:pt x="778" y="57"/>
                  </a:lnTo>
                  <a:lnTo>
                    <a:pt x="1143" y="11"/>
                  </a:lnTo>
                  <a:lnTo>
                    <a:pt x="1509" y="0"/>
                  </a:lnTo>
                  <a:lnTo>
                    <a:pt x="1866" y="25"/>
                  </a:lnTo>
                  <a:lnTo>
                    <a:pt x="2216" y="89"/>
                  </a:lnTo>
                  <a:lnTo>
                    <a:pt x="2729" y="218"/>
                  </a:lnTo>
                  <a:lnTo>
                    <a:pt x="3344" y="444"/>
                  </a:lnTo>
                  <a:lnTo>
                    <a:pt x="3872" y="701"/>
                  </a:lnTo>
                  <a:lnTo>
                    <a:pt x="4456" y="1041"/>
                  </a:lnTo>
                  <a:lnTo>
                    <a:pt x="4588" y="1156"/>
                  </a:lnTo>
                  <a:lnTo>
                    <a:pt x="4914" y="1456"/>
                  </a:lnTo>
                  <a:lnTo>
                    <a:pt x="5443" y="2100"/>
                  </a:lnTo>
                  <a:lnTo>
                    <a:pt x="5855" y="2762"/>
                  </a:lnTo>
                  <a:lnTo>
                    <a:pt x="6166" y="3410"/>
                  </a:lnTo>
                  <a:lnTo>
                    <a:pt x="6493" y="4275"/>
                  </a:lnTo>
                  <a:cubicBezTo>
                    <a:pt x="6553" y="4518"/>
                    <a:pt x="6612" y="4762"/>
                    <a:pt x="6672" y="5005"/>
                  </a:cubicBezTo>
                  <a:cubicBezTo>
                    <a:pt x="6675" y="5031"/>
                    <a:pt x="6677" y="5058"/>
                    <a:pt x="6680" y="5084"/>
                  </a:cubicBezTo>
                  <a:lnTo>
                    <a:pt x="10000" y="6984"/>
                  </a:lnTo>
                  <a:lnTo>
                    <a:pt x="8210" y="10708"/>
                  </a:lnTo>
                  <a:close/>
                </a:path>
              </a:pathLst>
            </a:custGeom>
            <a:solidFill>
              <a:srgbClr val="FBC39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grpSp>
          <p:nvGrpSpPr>
            <p:cNvPr id="11" name="그룹 10"/>
            <p:cNvGrpSpPr/>
            <p:nvPr/>
          </p:nvGrpSpPr>
          <p:grpSpPr>
            <a:xfrm>
              <a:off x="9965733" y="2372330"/>
              <a:ext cx="1407160" cy="1407160"/>
              <a:chOff x="855980" y="2494250"/>
              <a:chExt cx="1158240" cy="1158240"/>
            </a:xfrm>
          </p:grpSpPr>
          <p:sp>
            <p:nvSpPr>
              <p:cNvPr id="9" name="타원 8"/>
              <p:cNvSpPr/>
              <p:nvPr/>
            </p:nvSpPr>
            <p:spPr>
              <a:xfrm>
                <a:off x="855980" y="2494250"/>
                <a:ext cx="1158240" cy="1158240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0" name="타원 9"/>
              <p:cNvSpPr/>
              <p:nvPr/>
            </p:nvSpPr>
            <p:spPr>
              <a:xfrm>
                <a:off x="976770" y="2602370"/>
                <a:ext cx="916660" cy="916660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 w="41275">
                <a:gradFill flip="none" rotWithShape="1">
                  <a:gsLst>
                    <a:gs pos="81000">
                      <a:schemeClr val="bg1">
                        <a:lumMod val="65000"/>
                      </a:schemeClr>
                    </a:gs>
                    <a:gs pos="100000">
                      <a:schemeClr val="bg1">
                        <a:lumMod val="9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9" name="Freeform 13"/>
            <p:cNvSpPr>
              <a:spLocks/>
            </p:cNvSpPr>
            <p:nvPr/>
          </p:nvSpPr>
          <p:spPr bwMode="auto">
            <a:xfrm rot="21013934" flipH="1">
              <a:off x="10222199" y="5038823"/>
              <a:ext cx="1811561" cy="17568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" name="Freeform 13"/>
            <p:cNvSpPr>
              <a:spLocks/>
            </p:cNvSpPr>
            <p:nvPr/>
          </p:nvSpPr>
          <p:spPr bwMode="auto">
            <a:xfrm rot="21013934" flipH="1">
              <a:off x="10229547" y="5172529"/>
              <a:ext cx="1914409" cy="2372914"/>
            </a:xfrm>
            <a:prstGeom prst="rect">
              <a:avLst/>
            </a:prstGeom>
            <a:solidFill>
              <a:srgbClr val="2C55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" name="Freeform 15"/>
            <p:cNvSpPr>
              <a:spLocks/>
            </p:cNvSpPr>
            <p:nvPr/>
          </p:nvSpPr>
          <p:spPr bwMode="auto">
            <a:xfrm flipH="1">
              <a:off x="10232267" y="5351785"/>
              <a:ext cx="320364" cy="320364"/>
            </a:xfrm>
            <a:custGeom>
              <a:avLst/>
              <a:gdLst>
                <a:gd name="T0" fmla="*/ 356 w 713"/>
                <a:gd name="T1" fmla="*/ 0 h 713"/>
                <a:gd name="T2" fmla="*/ 394 w 713"/>
                <a:gd name="T3" fmla="*/ 1 h 713"/>
                <a:gd name="T4" fmla="*/ 463 w 713"/>
                <a:gd name="T5" fmla="*/ 16 h 713"/>
                <a:gd name="T6" fmla="*/ 526 w 713"/>
                <a:gd name="T7" fmla="*/ 43 h 713"/>
                <a:gd name="T8" fmla="*/ 584 w 713"/>
                <a:gd name="T9" fmla="*/ 82 h 713"/>
                <a:gd name="T10" fmla="*/ 633 w 713"/>
                <a:gd name="T11" fmla="*/ 129 h 713"/>
                <a:gd name="T12" fmla="*/ 670 w 713"/>
                <a:gd name="T13" fmla="*/ 187 h 713"/>
                <a:gd name="T14" fmla="*/ 697 w 713"/>
                <a:gd name="T15" fmla="*/ 250 h 713"/>
                <a:gd name="T16" fmla="*/ 712 w 713"/>
                <a:gd name="T17" fmla="*/ 319 h 713"/>
                <a:gd name="T18" fmla="*/ 713 w 713"/>
                <a:gd name="T19" fmla="*/ 357 h 713"/>
                <a:gd name="T20" fmla="*/ 712 w 713"/>
                <a:gd name="T21" fmla="*/ 393 h 713"/>
                <a:gd name="T22" fmla="*/ 697 w 713"/>
                <a:gd name="T23" fmla="*/ 463 h 713"/>
                <a:gd name="T24" fmla="*/ 670 w 713"/>
                <a:gd name="T25" fmla="*/ 527 h 713"/>
                <a:gd name="T26" fmla="*/ 633 w 713"/>
                <a:gd name="T27" fmla="*/ 583 h 713"/>
                <a:gd name="T28" fmla="*/ 584 w 713"/>
                <a:gd name="T29" fmla="*/ 632 h 713"/>
                <a:gd name="T30" fmla="*/ 526 w 713"/>
                <a:gd name="T31" fmla="*/ 671 h 713"/>
                <a:gd name="T32" fmla="*/ 463 w 713"/>
                <a:gd name="T33" fmla="*/ 697 h 713"/>
                <a:gd name="T34" fmla="*/ 394 w 713"/>
                <a:gd name="T35" fmla="*/ 711 h 713"/>
                <a:gd name="T36" fmla="*/ 356 w 713"/>
                <a:gd name="T37" fmla="*/ 713 h 713"/>
                <a:gd name="T38" fmla="*/ 320 w 713"/>
                <a:gd name="T39" fmla="*/ 711 h 713"/>
                <a:gd name="T40" fmla="*/ 251 w 713"/>
                <a:gd name="T41" fmla="*/ 697 h 713"/>
                <a:gd name="T42" fmla="*/ 186 w 713"/>
                <a:gd name="T43" fmla="*/ 671 h 713"/>
                <a:gd name="T44" fmla="*/ 130 w 713"/>
                <a:gd name="T45" fmla="*/ 632 h 713"/>
                <a:gd name="T46" fmla="*/ 81 w 713"/>
                <a:gd name="T47" fmla="*/ 583 h 713"/>
                <a:gd name="T48" fmla="*/ 42 w 713"/>
                <a:gd name="T49" fmla="*/ 527 h 713"/>
                <a:gd name="T50" fmla="*/ 16 w 713"/>
                <a:gd name="T51" fmla="*/ 463 h 713"/>
                <a:gd name="T52" fmla="*/ 2 w 713"/>
                <a:gd name="T53" fmla="*/ 393 h 713"/>
                <a:gd name="T54" fmla="*/ 0 w 713"/>
                <a:gd name="T55" fmla="*/ 357 h 713"/>
                <a:gd name="T56" fmla="*/ 2 w 713"/>
                <a:gd name="T57" fmla="*/ 319 h 713"/>
                <a:gd name="T58" fmla="*/ 16 w 713"/>
                <a:gd name="T59" fmla="*/ 250 h 713"/>
                <a:gd name="T60" fmla="*/ 42 w 713"/>
                <a:gd name="T61" fmla="*/ 187 h 713"/>
                <a:gd name="T62" fmla="*/ 81 w 713"/>
                <a:gd name="T63" fmla="*/ 129 h 713"/>
                <a:gd name="T64" fmla="*/ 130 w 713"/>
                <a:gd name="T65" fmla="*/ 82 h 713"/>
                <a:gd name="T66" fmla="*/ 186 w 713"/>
                <a:gd name="T67" fmla="*/ 43 h 713"/>
                <a:gd name="T68" fmla="*/ 251 w 713"/>
                <a:gd name="T69" fmla="*/ 16 h 713"/>
                <a:gd name="T70" fmla="*/ 320 w 713"/>
                <a:gd name="T71" fmla="*/ 1 h 713"/>
                <a:gd name="T72" fmla="*/ 356 w 713"/>
                <a:gd name="T73" fmla="*/ 0 h 7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713" h="713">
                  <a:moveTo>
                    <a:pt x="356" y="0"/>
                  </a:moveTo>
                  <a:lnTo>
                    <a:pt x="394" y="1"/>
                  </a:lnTo>
                  <a:lnTo>
                    <a:pt x="463" y="16"/>
                  </a:lnTo>
                  <a:lnTo>
                    <a:pt x="526" y="43"/>
                  </a:lnTo>
                  <a:lnTo>
                    <a:pt x="584" y="82"/>
                  </a:lnTo>
                  <a:lnTo>
                    <a:pt x="633" y="129"/>
                  </a:lnTo>
                  <a:lnTo>
                    <a:pt x="670" y="187"/>
                  </a:lnTo>
                  <a:lnTo>
                    <a:pt x="697" y="250"/>
                  </a:lnTo>
                  <a:lnTo>
                    <a:pt x="712" y="319"/>
                  </a:lnTo>
                  <a:lnTo>
                    <a:pt x="713" y="357"/>
                  </a:lnTo>
                  <a:lnTo>
                    <a:pt x="712" y="393"/>
                  </a:lnTo>
                  <a:lnTo>
                    <a:pt x="697" y="463"/>
                  </a:lnTo>
                  <a:lnTo>
                    <a:pt x="670" y="527"/>
                  </a:lnTo>
                  <a:lnTo>
                    <a:pt x="633" y="583"/>
                  </a:lnTo>
                  <a:lnTo>
                    <a:pt x="584" y="632"/>
                  </a:lnTo>
                  <a:lnTo>
                    <a:pt x="526" y="671"/>
                  </a:lnTo>
                  <a:lnTo>
                    <a:pt x="463" y="697"/>
                  </a:lnTo>
                  <a:lnTo>
                    <a:pt x="394" y="711"/>
                  </a:lnTo>
                  <a:lnTo>
                    <a:pt x="356" y="713"/>
                  </a:lnTo>
                  <a:lnTo>
                    <a:pt x="320" y="711"/>
                  </a:lnTo>
                  <a:lnTo>
                    <a:pt x="251" y="697"/>
                  </a:lnTo>
                  <a:lnTo>
                    <a:pt x="186" y="671"/>
                  </a:lnTo>
                  <a:lnTo>
                    <a:pt x="130" y="632"/>
                  </a:lnTo>
                  <a:lnTo>
                    <a:pt x="81" y="583"/>
                  </a:lnTo>
                  <a:lnTo>
                    <a:pt x="42" y="527"/>
                  </a:lnTo>
                  <a:lnTo>
                    <a:pt x="16" y="463"/>
                  </a:lnTo>
                  <a:lnTo>
                    <a:pt x="2" y="393"/>
                  </a:lnTo>
                  <a:lnTo>
                    <a:pt x="0" y="357"/>
                  </a:lnTo>
                  <a:lnTo>
                    <a:pt x="2" y="319"/>
                  </a:lnTo>
                  <a:lnTo>
                    <a:pt x="16" y="250"/>
                  </a:lnTo>
                  <a:lnTo>
                    <a:pt x="42" y="187"/>
                  </a:lnTo>
                  <a:lnTo>
                    <a:pt x="81" y="129"/>
                  </a:lnTo>
                  <a:lnTo>
                    <a:pt x="130" y="82"/>
                  </a:lnTo>
                  <a:lnTo>
                    <a:pt x="186" y="43"/>
                  </a:lnTo>
                  <a:lnTo>
                    <a:pt x="251" y="16"/>
                  </a:lnTo>
                  <a:lnTo>
                    <a:pt x="320" y="1"/>
                  </a:lnTo>
                  <a:lnTo>
                    <a:pt x="3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10289105" y="2577693"/>
              <a:ext cx="755335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000" dirty="0" smtClean="0">
                  <a:solidFill>
                    <a:schemeClr val="bg1"/>
                  </a:solidFill>
                </a:rPr>
                <a:t>1    3    5</a:t>
              </a:r>
              <a:endParaRPr lang="en-US" altLang="ko-KR" sz="1000" dirty="0">
                <a:solidFill>
                  <a:schemeClr val="bg1"/>
                </a:solidFill>
              </a:endParaRPr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10292113" y="3212785"/>
              <a:ext cx="763351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000" dirty="0">
                  <a:solidFill>
                    <a:schemeClr val="bg1"/>
                  </a:solidFill>
                </a:rPr>
                <a:t>2</a:t>
              </a:r>
              <a:r>
                <a:rPr lang="en-US" altLang="ko-KR" sz="1000" dirty="0" smtClean="0">
                  <a:solidFill>
                    <a:schemeClr val="bg1"/>
                  </a:solidFill>
                </a:rPr>
                <a:t>    </a:t>
              </a:r>
              <a:r>
                <a:rPr lang="en-US" altLang="ko-KR" sz="1000" dirty="0">
                  <a:solidFill>
                    <a:schemeClr val="bg1"/>
                  </a:solidFill>
                </a:rPr>
                <a:t>4</a:t>
              </a:r>
              <a:r>
                <a:rPr lang="en-US" altLang="ko-KR" sz="1000" dirty="0" smtClean="0">
                  <a:solidFill>
                    <a:schemeClr val="bg1"/>
                  </a:solidFill>
                </a:rPr>
                <a:t>    </a:t>
              </a:r>
              <a:r>
                <a:rPr lang="en-US" altLang="ko-KR" sz="1000" dirty="0">
                  <a:solidFill>
                    <a:schemeClr val="bg1"/>
                  </a:solidFill>
                </a:rPr>
                <a:t>R</a:t>
              </a:r>
            </a:p>
          </p:txBody>
        </p:sp>
        <p:cxnSp>
          <p:nvCxnSpPr>
            <p:cNvPr id="43" name="직선 연결선 42"/>
            <p:cNvCxnSpPr/>
            <p:nvPr/>
          </p:nvCxnSpPr>
          <p:spPr>
            <a:xfrm>
              <a:off x="10408170" y="3060516"/>
              <a:ext cx="532446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 43"/>
            <p:cNvCxnSpPr/>
            <p:nvPr/>
          </p:nvCxnSpPr>
          <p:spPr>
            <a:xfrm rot="5400000">
              <a:off x="10228170" y="3070544"/>
              <a:ext cx="360000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/>
            <p:cNvCxnSpPr/>
            <p:nvPr/>
          </p:nvCxnSpPr>
          <p:spPr>
            <a:xfrm rot="5400000">
              <a:off x="10486772" y="3070544"/>
              <a:ext cx="360000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/>
            <p:cNvCxnSpPr/>
            <p:nvPr/>
          </p:nvCxnSpPr>
          <p:spPr>
            <a:xfrm rot="5400000">
              <a:off x="10760616" y="3070544"/>
              <a:ext cx="360000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직사각형 48"/>
          <p:cNvSpPr/>
          <p:nvPr/>
        </p:nvSpPr>
        <p:spPr>
          <a:xfrm>
            <a:off x="10135400" y="738590"/>
            <a:ext cx="1315152" cy="81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i="1" dirty="0" smtClean="0">
                <a:solidFill>
                  <a:schemeClr val="bg1"/>
                </a:solidFill>
              </a:rPr>
              <a:t>ITST</a:t>
            </a:r>
            <a:endParaRPr lang="en-US" altLang="ko-KR" sz="3600" b="1" i="1" dirty="0">
              <a:solidFill>
                <a:schemeClr val="bg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 flipH="1">
            <a:off x="3301832" y="1200896"/>
            <a:ext cx="24010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기능 컨텐츠  </a:t>
            </a:r>
            <a:endParaRPr lang="ko-KR" altLang="en-US" sz="4000" dirty="0"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958" y="369470"/>
            <a:ext cx="1235631" cy="1235631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326345" y="2181877"/>
            <a:ext cx="8788883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 smtClean="0">
                <a:solidFill>
                  <a:schemeClr val="bg1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출발 점검 </a:t>
            </a:r>
            <a:r>
              <a:rPr lang="en-US" altLang="ko-KR" sz="2000" dirty="0" smtClean="0">
                <a:solidFill>
                  <a:schemeClr val="bg1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: </a:t>
            </a:r>
            <a:r>
              <a:rPr lang="ko-KR" altLang="en-US" sz="2000" dirty="0" smtClean="0">
                <a:solidFill>
                  <a:schemeClr val="bg1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시동</a:t>
            </a:r>
            <a:r>
              <a:rPr lang="en-US" altLang="ko-KR" sz="2000" dirty="0" smtClean="0">
                <a:solidFill>
                  <a:schemeClr val="bg1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, </a:t>
            </a:r>
            <a:r>
              <a:rPr lang="ko-KR" altLang="en-US" sz="2000" dirty="0" smtClean="0">
                <a:solidFill>
                  <a:schemeClr val="bg1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사이드 브레이크</a:t>
            </a:r>
            <a:r>
              <a:rPr lang="en-US" altLang="ko-KR" sz="2000" dirty="0" smtClean="0">
                <a:solidFill>
                  <a:schemeClr val="bg1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, </a:t>
            </a:r>
            <a:r>
              <a:rPr lang="ko-KR" altLang="en-US" sz="2000" dirty="0" smtClean="0">
                <a:solidFill>
                  <a:schemeClr val="bg1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안전벨트 등 </a:t>
            </a:r>
            <a:r>
              <a:rPr lang="ko-KR" altLang="en-US" sz="2000" dirty="0" err="1" smtClean="0">
                <a:solidFill>
                  <a:schemeClr val="bg1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출발시</a:t>
            </a:r>
            <a:r>
              <a:rPr lang="ko-KR" altLang="en-US" sz="2000" dirty="0" smtClean="0">
                <a:solidFill>
                  <a:schemeClr val="bg1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 기본 사항 연습</a:t>
            </a:r>
            <a:endParaRPr lang="en-US" altLang="ko-KR" sz="2000" dirty="0" smtClean="0">
              <a:solidFill>
                <a:schemeClr val="bg1"/>
              </a:solidFill>
              <a:latin typeface="HY엽서M" panose="02030600000101010101" pitchFamily="18" charset="-127"/>
              <a:ea typeface="HY엽서M" panose="02030600000101010101" pitchFamily="18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 smtClean="0">
                <a:solidFill>
                  <a:schemeClr val="bg1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기능 점검 </a:t>
            </a:r>
            <a:r>
              <a:rPr lang="en-US" altLang="ko-KR" sz="2000" dirty="0" smtClean="0">
                <a:solidFill>
                  <a:schemeClr val="bg1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: S</a:t>
            </a:r>
            <a:r>
              <a:rPr lang="ko-KR" altLang="en-US" sz="2000" dirty="0" smtClean="0">
                <a:solidFill>
                  <a:schemeClr val="bg1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자</a:t>
            </a:r>
            <a:r>
              <a:rPr lang="en-US" altLang="ko-KR" sz="2000" dirty="0" smtClean="0">
                <a:solidFill>
                  <a:schemeClr val="bg1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, T</a:t>
            </a:r>
            <a:r>
              <a:rPr lang="ko-KR" altLang="en-US" sz="2000" dirty="0" smtClean="0">
                <a:solidFill>
                  <a:schemeClr val="bg1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자</a:t>
            </a:r>
            <a:r>
              <a:rPr lang="en-US" altLang="ko-KR" sz="2000" dirty="0" smtClean="0">
                <a:solidFill>
                  <a:schemeClr val="bg1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, Z</a:t>
            </a:r>
            <a:r>
              <a:rPr lang="ko-KR" altLang="en-US" sz="2000" dirty="0" smtClean="0">
                <a:solidFill>
                  <a:schemeClr val="bg1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자</a:t>
            </a:r>
            <a:r>
              <a:rPr lang="en-US" altLang="ko-KR" sz="2000" dirty="0" smtClean="0">
                <a:solidFill>
                  <a:schemeClr val="bg1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, </a:t>
            </a:r>
            <a:r>
              <a:rPr lang="ko-KR" altLang="en-US" sz="2000" dirty="0" smtClean="0">
                <a:solidFill>
                  <a:schemeClr val="bg1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평행 주차 및 후면 주차 등 연습 </a:t>
            </a:r>
            <a:endParaRPr lang="en-US" altLang="ko-KR" sz="2000" dirty="0">
              <a:solidFill>
                <a:schemeClr val="bg1"/>
              </a:solidFill>
              <a:latin typeface="HY엽서M" panose="02030600000101010101" pitchFamily="18" charset="-127"/>
              <a:ea typeface="HY엽서M" panose="02030600000101010101" pitchFamily="18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 smtClean="0">
                <a:solidFill>
                  <a:schemeClr val="bg1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연습 모드와 시험 모드 </a:t>
            </a:r>
            <a:endParaRPr lang="en-US" altLang="ko-KR" sz="2000" dirty="0" smtClean="0">
              <a:solidFill>
                <a:schemeClr val="bg1"/>
              </a:solidFill>
              <a:latin typeface="HY엽서M" panose="02030600000101010101" pitchFamily="18" charset="-127"/>
              <a:ea typeface="HY엽서M" panose="02030600000101010101" pitchFamily="18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 smtClean="0">
                <a:solidFill>
                  <a:schemeClr val="bg1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연습 모드 </a:t>
            </a:r>
            <a:r>
              <a:rPr lang="en-US" altLang="ko-KR" sz="2000" dirty="0" smtClean="0">
                <a:solidFill>
                  <a:schemeClr val="bg1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: </a:t>
            </a:r>
            <a:r>
              <a:rPr lang="ko-KR" altLang="en-US" sz="2000" dirty="0" err="1" smtClean="0">
                <a:solidFill>
                  <a:schemeClr val="bg1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클리어</a:t>
            </a:r>
            <a:r>
              <a:rPr lang="ko-KR" altLang="en-US" sz="2000" dirty="0" smtClean="0">
                <a:solidFill>
                  <a:schemeClr val="bg1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 하면 시험 모드 해제</a:t>
            </a:r>
            <a:endParaRPr lang="en-US" altLang="ko-KR" sz="2000" dirty="0" smtClean="0">
              <a:solidFill>
                <a:schemeClr val="bg1"/>
              </a:solidFill>
              <a:latin typeface="HY엽서M" panose="02030600000101010101" pitchFamily="18" charset="-127"/>
              <a:ea typeface="HY엽서M" panose="02030600000101010101" pitchFamily="18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 smtClean="0">
                <a:solidFill>
                  <a:schemeClr val="bg1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시험 모드 </a:t>
            </a:r>
            <a:r>
              <a:rPr lang="en-US" altLang="ko-KR" sz="2000" dirty="0" smtClean="0">
                <a:solidFill>
                  <a:schemeClr val="bg1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: </a:t>
            </a:r>
            <a:r>
              <a:rPr lang="ko-KR" altLang="en-US" sz="2000" dirty="0" smtClean="0">
                <a:solidFill>
                  <a:schemeClr val="bg1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실제 운전 면허 시험과 동일하게 진행되며 </a:t>
            </a:r>
            <a:r>
              <a:rPr lang="ko-KR" altLang="en-US" sz="2000" dirty="0" err="1" smtClean="0">
                <a:solidFill>
                  <a:schemeClr val="bg1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체점</a:t>
            </a:r>
            <a:r>
              <a:rPr lang="ko-KR" altLang="en-US" sz="2000" dirty="0" smtClean="0">
                <a:solidFill>
                  <a:schemeClr val="bg1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 기능 제공</a:t>
            </a:r>
            <a:endParaRPr lang="en-US" altLang="ko-KR" sz="2000" dirty="0" smtClean="0">
              <a:solidFill>
                <a:schemeClr val="bg1"/>
              </a:solidFill>
              <a:latin typeface="HY엽서M" panose="02030600000101010101" pitchFamily="18" charset="-127"/>
              <a:ea typeface="HY엽서M" panose="02030600000101010101" pitchFamily="18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chemeClr val="bg1"/>
              </a:solidFill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9609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9091973" y="0"/>
            <a:ext cx="3124200" cy="6858000"/>
          </a:xfrm>
          <a:prstGeom prst="rect">
            <a:avLst/>
          </a:prstGeom>
          <a:gradFill flip="none" rotWithShape="1">
            <a:gsLst>
              <a:gs pos="7000">
                <a:srgbClr val="303030"/>
              </a:gs>
              <a:gs pos="8000">
                <a:srgbClr val="272727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9511073" y="1924050"/>
            <a:ext cx="2311400" cy="2273300"/>
          </a:xfrm>
          <a:prstGeom prst="roundRect">
            <a:avLst>
              <a:gd name="adj" fmla="val 8846"/>
            </a:avLst>
          </a:prstGeom>
          <a:solidFill>
            <a:schemeClr val="bg1">
              <a:lumMod val="85000"/>
            </a:schemeClr>
          </a:solidFill>
          <a:ln w="698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9612393" y="2016700"/>
            <a:ext cx="2124000" cy="2113340"/>
          </a:xfrm>
          <a:prstGeom prst="roundRect">
            <a:avLst>
              <a:gd name="adj" fmla="val 5229"/>
            </a:avLst>
          </a:prstGeom>
          <a:solidFill>
            <a:schemeClr val="tx1">
              <a:lumMod val="75000"/>
              <a:lumOff val="25000"/>
            </a:schemeClr>
          </a:solidFill>
          <a:ln w="123825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>
              <a:rot lat="300000" lon="0" rev="0"/>
            </a:camera>
            <a:lightRig rig="threePt" dir="t"/>
          </a:scene3d>
          <a:sp3d>
            <a:bevelT w="622300" h="381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1" name="양쪽 모서리가 둥근 사각형 40"/>
          <p:cNvSpPr/>
          <p:nvPr/>
        </p:nvSpPr>
        <p:spPr>
          <a:xfrm>
            <a:off x="9547348" y="0"/>
            <a:ext cx="2377951" cy="546100"/>
          </a:xfrm>
          <a:prstGeom prst="round2SameRect">
            <a:avLst>
              <a:gd name="adj1" fmla="val 0"/>
              <a:gd name="adj2" fmla="val 36047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innerShdw blurRad="241300" dist="165100" dir="54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7" name="그룹 46"/>
          <p:cNvGrpSpPr/>
          <p:nvPr/>
        </p:nvGrpSpPr>
        <p:grpSpPr>
          <a:xfrm>
            <a:off x="9306105" y="1813826"/>
            <a:ext cx="3338162" cy="5731617"/>
            <a:chOff x="9306105" y="1813826"/>
            <a:chExt cx="3338162" cy="5731617"/>
          </a:xfrm>
        </p:grpSpPr>
        <p:sp>
          <p:nvSpPr>
            <p:cNvPr id="22" name="자유형 21"/>
            <p:cNvSpPr>
              <a:spLocks/>
            </p:cNvSpPr>
            <p:nvPr/>
          </p:nvSpPr>
          <p:spPr bwMode="auto">
            <a:xfrm rot="529477" flipH="1">
              <a:off x="10341226" y="1813826"/>
              <a:ext cx="1065733" cy="650548"/>
            </a:xfrm>
            <a:custGeom>
              <a:avLst/>
              <a:gdLst>
                <a:gd name="connsiteX0" fmla="*/ 1002468 w 1065733"/>
                <a:gd name="connsiteY0" fmla="*/ 130341 h 650548"/>
                <a:gd name="connsiteX1" fmla="*/ 973303 w 1065733"/>
                <a:gd name="connsiteY1" fmla="*/ 114634 h 650548"/>
                <a:gd name="connsiteX2" fmla="*/ 936959 w 1065733"/>
                <a:gd name="connsiteY2" fmla="*/ 104312 h 650548"/>
                <a:gd name="connsiteX3" fmla="*/ 915871 w 1065733"/>
                <a:gd name="connsiteY3" fmla="*/ 102067 h 650548"/>
                <a:gd name="connsiteX4" fmla="*/ 667746 w 1065733"/>
                <a:gd name="connsiteY4" fmla="*/ 76485 h 650548"/>
                <a:gd name="connsiteX5" fmla="*/ 35992 w 1065733"/>
                <a:gd name="connsiteY5" fmla="*/ 4230 h 650548"/>
                <a:gd name="connsiteX6" fmla="*/ 0 w 1065733"/>
                <a:gd name="connsiteY6" fmla="*/ 0 h 650548"/>
                <a:gd name="connsiteX7" fmla="*/ 205966 w 1065733"/>
                <a:gd name="connsiteY7" fmla="*/ 650548 h 650548"/>
                <a:gd name="connsiteX8" fmla="*/ 223993 w 1065733"/>
                <a:gd name="connsiteY8" fmla="*/ 647800 h 650548"/>
                <a:gd name="connsiteX9" fmla="*/ 299372 w 1065733"/>
                <a:gd name="connsiteY9" fmla="*/ 632541 h 650548"/>
                <a:gd name="connsiteX10" fmla="*/ 681207 w 1065733"/>
                <a:gd name="connsiteY10" fmla="*/ 545923 h 650548"/>
                <a:gd name="connsiteX11" fmla="*/ 870105 w 1065733"/>
                <a:gd name="connsiteY11" fmla="*/ 493414 h 650548"/>
                <a:gd name="connsiteX12" fmla="*/ 970611 w 1065733"/>
                <a:gd name="connsiteY12" fmla="*/ 459755 h 650548"/>
                <a:gd name="connsiteX13" fmla="*/ 1008301 w 1065733"/>
                <a:gd name="connsiteY13" fmla="*/ 443598 h 650548"/>
                <a:gd name="connsiteX14" fmla="*/ 1011890 w 1065733"/>
                <a:gd name="connsiteY14" fmla="*/ 441355 h 650548"/>
                <a:gd name="connsiteX15" fmla="*/ 1021761 w 1065733"/>
                <a:gd name="connsiteY15" fmla="*/ 431033 h 650548"/>
                <a:gd name="connsiteX16" fmla="*/ 1036120 w 1065733"/>
                <a:gd name="connsiteY16" fmla="*/ 406798 h 650548"/>
                <a:gd name="connsiteX17" fmla="*/ 1053618 w 1065733"/>
                <a:gd name="connsiteY17" fmla="*/ 359674 h 650548"/>
                <a:gd name="connsiteX18" fmla="*/ 1065284 w 1065733"/>
                <a:gd name="connsiteY18" fmla="*/ 303575 h 650548"/>
                <a:gd name="connsiteX19" fmla="*/ 1065733 w 1065733"/>
                <a:gd name="connsiteY19" fmla="*/ 258247 h 650548"/>
                <a:gd name="connsiteX20" fmla="*/ 1062592 w 1065733"/>
                <a:gd name="connsiteY20" fmla="*/ 229076 h 650548"/>
                <a:gd name="connsiteX21" fmla="*/ 1054964 w 1065733"/>
                <a:gd name="connsiteY21" fmla="*/ 200802 h 650548"/>
                <a:gd name="connsiteX22" fmla="*/ 1043299 w 1065733"/>
                <a:gd name="connsiteY22" fmla="*/ 174323 h 650548"/>
                <a:gd name="connsiteX23" fmla="*/ 1025800 w 1065733"/>
                <a:gd name="connsiteY23" fmla="*/ 150537 h 650548"/>
                <a:gd name="connsiteX24" fmla="*/ 1002468 w 1065733"/>
                <a:gd name="connsiteY24" fmla="*/ 130341 h 650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65733" h="650548">
                  <a:moveTo>
                    <a:pt x="1002468" y="130341"/>
                  </a:moveTo>
                  <a:lnTo>
                    <a:pt x="973303" y="114634"/>
                  </a:lnTo>
                  <a:lnTo>
                    <a:pt x="936959" y="104312"/>
                  </a:lnTo>
                  <a:lnTo>
                    <a:pt x="915871" y="102067"/>
                  </a:lnTo>
                  <a:lnTo>
                    <a:pt x="667746" y="76485"/>
                  </a:lnTo>
                  <a:lnTo>
                    <a:pt x="35992" y="4230"/>
                  </a:lnTo>
                  <a:lnTo>
                    <a:pt x="0" y="0"/>
                  </a:lnTo>
                  <a:lnTo>
                    <a:pt x="205966" y="650548"/>
                  </a:lnTo>
                  <a:lnTo>
                    <a:pt x="223993" y="647800"/>
                  </a:lnTo>
                  <a:lnTo>
                    <a:pt x="299372" y="632541"/>
                  </a:lnTo>
                  <a:lnTo>
                    <a:pt x="681207" y="545923"/>
                  </a:lnTo>
                  <a:lnTo>
                    <a:pt x="870105" y="493414"/>
                  </a:lnTo>
                  <a:lnTo>
                    <a:pt x="970611" y="459755"/>
                  </a:lnTo>
                  <a:lnTo>
                    <a:pt x="1008301" y="443598"/>
                  </a:lnTo>
                  <a:lnTo>
                    <a:pt x="1011890" y="441355"/>
                  </a:lnTo>
                  <a:lnTo>
                    <a:pt x="1021761" y="431033"/>
                  </a:lnTo>
                  <a:lnTo>
                    <a:pt x="1036120" y="406798"/>
                  </a:lnTo>
                  <a:lnTo>
                    <a:pt x="1053618" y="359674"/>
                  </a:lnTo>
                  <a:lnTo>
                    <a:pt x="1065284" y="303575"/>
                  </a:lnTo>
                  <a:lnTo>
                    <a:pt x="1065733" y="258247"/>
                  </a:lnTo>
                  <a:lnTo>
                    <a:pt x="1062592" y="229076"/>
                  </a:lnTo>
                  <a:lnTo>
                    <a:pt x="1054964" y="200802"/>
                  </a:lnTo>
                  <a:lnTo>
                    <a:pt x="1043299" y="174323"/>
                  </a:lnTo>
                  <a:lnTo>
                    <a:pt x="1025800" y="150537"/>
                  </a:lnTo>
                  <a:lnTo>
                    <a:pt x="1002468" y="130341"/>
                  </a:lnTo>
                  <a:close/>
                </a:path>
              </a:pathLst>
            </a:custGeom>
            <a:solidFill>
              <a:srgbClr val="FBC3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7" name="자유형 36"/>
            <p:cNvSpPr>
              <a:spLocks/>
            </p:cNvSpPr>
            <p:nvPr/>
          </p:nvSpPr>
          <p:spPr bwMode="auto">
            <a:xfrm rot="2113934" flipH="1">
              <a:off x="9531385" y="2054264"/>
              <a:ext cx="3112882" cy="3865905"/>
            </a:xfrm>
            <a:custGeom>
              <a:avLst/>
              <a:gdLst>
                <a:gd name="connsiteX0" fmla="*/ 2454682 w 3112882"/>
                <a:gd name="connsiteY0" fmla="*/ 19555 h 3865905"/>
                <a:gd name="connsiteX1" fmla="*/ 2311198 w 3112882"/>
                <a:gd name="connsiteY1" fmla="*/ 2692 h 3865905"/>
                <a:gd name="connsiteX2" fmla="*/ 2289660 w 3112882"/>
                <a:gd name="connsiteY2" fmla="*/ 448 h 3865905"/>
                <a:gd name="connsiteX3" fmla="*/ 2247484 w 3112882"/>
                <a:gd name="connsiteY3" fmla="*/ 0 h 3865905"/>
                <a:gd name="connsiteX4" fmla="*/ 2206204 w 3112882"/>
                <a:gd name="connsiteY4" fmla="*/ 3141 h 3865905"/>
                <a:gd name="connsiteX5" fmla="*/ 2165823 w 3112882"/>
                <a:gd name="connsiteY5" fmla="*/ 10770 h 3865905"/>
                <a:gd name="connsiteX6" fmla="*/ 2126338 w 3112882"/>
                <a:gd name="connsiteY6" fmla="*/ 22439 h 3865905"/>
                <a:gd name="connsiteX7" fmla="*/ 2087302 w 3112882"/>
                <a:gd name="connsiteY7" fmla="*/ 38147 h 3865905"/>
                <a:gd name="connsiteX8" fmla="*/ 2051407 w 3112882"/>
                <a:gd name="connsiteY8" fmla="*/ 57445 h 3865905"/>
                <a:gd name="connsiteX9" fmla="*/ 2016409 w 3112882"/>
                <a:gd name="connsiteY9" fmla="*/ 80782 h 3865905"/>
                <a:gd name="connsiteX10" fmla="*/ 1999808 w 3112882"/>
                <a:gd name="connsiteY10" fmla="*/ 94246 h 3865905"/>
                <a:gd name="connsiteX11" fmla="*/ 1204731 w 3112882"/>
                <a:gd name="connsiteY11" fmla="*/ 751728 h 3865905"/>
                <a:gd name="connsiteX12" fmla="*/ 1183642 w 3112882"/>
                <a:gd name="connsiteY12" fmla="*/ 769679 h 3865905"/>
                <a:gd name="connsiteX13" fmla="*/ 1144157 w 3112882"/>
                <a:gd name="connsiteY13" fmla="*/ 808276 h 3865905"/>
                <a:gd name="connsiteX14" fmla="*/ 1107365 w 3112882"/>
                <a:gd name="connsiteY14" fmla="*/ 849565 h 3865905"/>
                <a:gd name="connsiteX15" fmla="*/ 1073713 w 3112882"/>
                <a:gd name="connsiteY15" fmla="*/ 893547 h 3865905"/>
                <a:gd name="connsiteX16" fmla="*/ 1044100 w 3112882"/>
                <a:gd name="connsiteY16" fmla="*/ 939772 h 3865905"/>
                <a:gd name="connsiteX17" fmla="*/ 1017627 w 3112882"/>
                <a:gd name="connsiteY17" fmla="*/ 988242 h 3865905"/>
                <a:gd name="connsiteX18" fmla="*/ 995192 w 3112882"/>
                <a:gd name="connsiteY18" fmla="*/ 1038507 h 3865905"/>
                <a:gd name="connsiteX19" fmla="*/ 976347 w 3112882"/>
                <a:gd name="connsiteY19" fmla="*/ 1091016 h 3865905"/>
                <a:gd name="connsiteX20" fmla="*/ 968272 w 3112882"/>
                <a:gd name="connsiteY20" fmla="*/ 1117495 h 3865905"/>
                <a:gd name="connsiteX21" fmla="*/ 932825 w 3112882"/>
                <a:gd name="connsiteY21" fmla="*/ 1245849 h 3865905"/>
                <a:gd name="connsiteX22" fmla="*/ 841741 w 3112882"/>
                <a:gd name="connsiteY22" fmla="*/ 1556863 h 3865905"/>
                <a:gd name="connsiteX23" fmla="*/ 765463 w 3112882"/>
                <a:gd name="connsiteY23" fmla="*/ 1799212 h 3865905"/>
                <a:gd name="connsiteX24" fmla="*/ 713865 w 3112882"/>
                <a:gd name="connsiteY24" fmla="*/ 1952250 h 3865905"/>
                <a:gd name="connsiteX25" fmla="*/ 662713 w 3112882"/>
                <a:gd name="connsiteY25" fmla="*/ 2089133 h 3865905"/>
                <a:gd name="connsiteX26" fmla="*/ 614255 w 3112882"/>
                <a:gd name="connsiteY26" fmla="*/ 2204473 h 3865905"/>
                <a:gd name="connsiteX27" fmla="*/ 591821 w 3112882"/>
                <a:gd name="connsiteY27" fmla="*/ 2249351 h 3865905"/>
                <a:gd name="connsiteX28" fmla="*/ 0 w 3112882"/>
                <a:gd name="connsiteY28" fmla="*/ 2841310 h 3865905"/>
                <a:gd name="connsiteX29" fmla="*/ 1024806 w 3112882"/>
                <a:gd name="connsiteY29" fmla="*/ 3865905 h 3865905"/>
                <a:gd name="connsiteX30" fmla="*/ 1309723 w 3112882"/>
                <a:gd name="connsiteY30" fmla="*/ 3580922 h 3865905"/>
                <a:gd name="connsiteX31" fmla="*/ 1330363 w 3112882"/>
                <a:gd name="connsiteY31" fmla="*/ 3561624 h 3865905"/>
                <a:gd name="connsiteX32" fmla="*/ 1374783 w 3112882"/>
                <a:gd name="connsiteY32" fmla="*/ 3526618 h 3865905"/>
                <a:gd name="connsiteX33" fmla="*/ 1423242 w 3112882"/>
                <a:gd name="connsiteY33" fmla="*/ 3497895 h 3865905"/>
                <a:gd name="connsiteX34" fmla="*/ 1474841 w 3112882"/>
                <a:gd name="connsiteY34" fmla="*/ 3475456 h 3865905"/>
                <a:gd name="connsiteX35" fmla="*/ 1502211 w 3112882"/>
                <a:gd name="connsiteY35" fmla="*/ 3466928 h 3865905"/>
                <a:gd name="connsiteX36" fmla="*/ 2097173 w 3112882"/>
                <a:gd name="connsiteY36" fmla="*/ 3266766 h 3865905"/>
                <a:gd name="connsiteX37" fmla="*/ 2132171 w 3112882"/>
                <a:gd name="connsiteY37" fmla="*/ 3254649 h 3865905"/>
                <a:gd name="connsiteX38" fmla="*/ 2199923 w 3112882"/>
                <a:gd name="connsiteY38" fmla="*/ 3225477 h 3865905"/>
                <a:gd name="connsiteX39" fmla="*/ 2264983 w 3112882"/>
                <a:gd name="connsiteY39" fmla="*/ 3191817 h 3865905"/>
                <a:gd name="connsiteX40" fmla="*/ 2327799 w 3112882"/>
                <a:gd name="connsiteY40" fmla="*/ 3153671 h 3865905"/>
                <a:gd name="connsiteX41" fmla="*/ 2387924 w 3112882"/>
                <a:gd name="connsiteY41" fmla="*/ 3111483 h 3865905"/>
                <a:gd name="connsiteX42" fmla="*/ 2444907 w 3112882"/>
                <a:gd name="connsiteY42" fmla="*/ 3064360 h 3865905"/>
                <a:gd name="connsiteX43" fmla="*/ 2497853 w 3112882"/>
                <a:gd name="connsiteY43" fmla="*/ 3014096 h 3865905"/>
                <a:gd name="connsiteX44" fmla="*/ 2548105 w 3112882"/>
                <a:gd name="connsiteY44" fmla="*/ 2959793 h 3865905"/>
                <a:gd name="connsiteX45" fmla="*/ 2550306 w 3112882"/>
                <a:gd name="connsiteY45" fmla="*/ 2957041 h 3865905"/>
                <a:gd name="connsiteX46" fmla="*/ 2451132 w 3112882"/>
                <a:gd name="connsiteY46" fmla="*/ 2240459 h 3865905"/>
                <a:gd name="connsiteX47" fmla="*/ 2589246 w 3112882"/>
                <a:gd name="connsiteY47" fmla="*/ 1964850 h 3865905"/>
                <a:gd name="connsiteX48" fmla="*/ 2784604 w 3112882"/>
                <a:gd name="connsiteY48" fmla="*/ 1752284 h 3865905"/>
                <a:gd name="connsiteX49" fmla="*/ 3112882 w 3112882"/>
                <a:gd name="connsiteY49" fmla="*/ 1360396 h 3865905"/>
                <a:gd name="connsiteX50" fmla="*/ 3065444 w 3112882"/>
                <a:gd name="connsiteY50" fmla="*/ 1381834 h 3865905"/>
                <a:gd name="connsiteX51" fmla="*/ 2993206 w 3112882"/>
                <a:gd name="connsiteY51" fmla="*/ 1419533 h 3865905"/>
                <a:gd name="connsiteX52" fmla="*/ 2924556 w 3112882"/>
                <a:gd name="connsiteY52" fmla="*/ 1461719 h 3865905"/>
                <a:gd name="connsiteX53" fmla="*/ 2859945 w 3112882"/>
                <a:gd name="connsiteY53" fmla="*/ 1507496 h 3865905"/>
                <a:gd name="connsiteX54" fmla="*/ 2802063 w 3112882"/>
                <a:gd name="connsiteY54" fmla="*/ 1556864 h 3865905"/>
                <a:gd name="connsiteX55" fmla="*/ 2775591 w 3112882"/>
                <a:gd name="connsiteY55" fmla="*/ 1582445 h 3865905"/>
                <a:gd name="connsiteX56" fmla="*/ 2564707 w 3112882"/>
                <a:gd name="connsiteY56" fmla="*/ 1793377 h 3865905"/>
                <a:gd name="connsiteX57" fmla="*/ 2404526 w 3112882"/>
                <a:gd name="connsiteY57" fmla="*/ 1953597 h 3865905"/>
                <a:gd name="connsiteX58" fmla="*/ 2388373 w 3112882"/>
                <a:gd name="connsiteY58" fmla="*/ 1968407 h 3865905"/>
                <a:gd name="connsiteX59" fmla="*/ 2352925 w 3112882"/>
                <a:gd name="connsiteY59" fmla="*/ 1992193 h 3865905"/>
                <a:gd name="connsiteX60" fmla="*/ 2313441 w 3112882"/>
                <a:gd name="connsiteY60" fmla="*/ 2008349 h 3865905"/>
                <a:gd name="connsiteX61" fmla="*/ 2270816 w 3112882"/>
                <a:gd name="connsiteY61" fmla="*/ 2016876 h 3865905"/>
                <a:gd name="connsiteX62" fmla="*/ 2248830 w 3112882"/>
                <a:gd name="connsiteY62" fmla="*/ 2017325 h 3865905"/>
                <a:gd name="connsiteX63" fmla="*/ 2245690 w 3112882"/>
                <a:gd name="connsiteY63" fmla="*/ 2017325 h 3865905"/>
                <a:gd name="connsiteX64" fmla="*/ 2227741 w 3112882"/>
                <a:gd name="connsiteY64" fmla="*/ 2016877 h 3865905"/>
                <a:gd name="connsiteX65" fmla="*/ 2190052 w 3112882"/>
                <a:gd name="connsiteY65" fmla="*/ 2008349 h 3865905"/>
                <a:gd name="connsiteX66" fmla="*/ 2152811 w 3112882"/>
                <a:gd name="connsiteY66" fmla="*/ 1993091 h 3865905"/>
                <a:gd name="connsiteX67" fmla="*/ 2117364 w 3112882"/>
                <a:gd name="connsiteY67" fmla="*/ 1971549 h 3865905"/>
                <a:gd name="connsiteX68" fmla="*/ 2085059 w 3112882"/>
                <a:gd name="connsiteY68" fmla="*/ 1945070 h 3865905"/>
                <a:gd name="connsiteX69" fmla="*/ 2055894 w 3112882"/>
                <a:gd name="connsiteY69" fmla="*/ 1915001 h 3865905"/>
                <a:gd name="connsiteX70" fmla="*/ 2032562 w 3112882"/>
                <a:gd name="connsiteY70" fmla="*/ 1881790 h 3865905"/>
                <a:gd name="connsiteX71" fmla="*/ 2015063 w 3112882"/>
                <a:gd name="connsiteY71" fmla="*/ 1847681 h 3865905"/>
                <a:gd name="connsiteX72" fmla="*/ 2010127 w 3112882"/>
                <a:gd name="connsiteY72" fmla="*/ 1829281 h 3865905"/>
                <a:gd name="connsiteX73" fmla="*/ 2010127 w 3112882"/>
                <a:gd name="connsiteY73" fmla="*/ 979715 h 3865905"/>
                <a:gd name="connsiteX74" fmla="*/ 2322415 w 3112882"/>
                <a:gd name="connsiteY74" fmla="*/ 721659 h 3865905"/>
                <a:gd name="connsiteX75" fmla="*/ 2660648 w 3112882"/>
                <a:gd name="connsiteY75" fmla="*/ 670103 h 3865905"/>
                <a:gd name="connsiteX0" fmla="*/ 2454682 w 3112882"/>
                <a:gd name="connsiteY0" fmla="*/ 19555 h 3865905"/>
                <a:gd name="connsiteX1" fmla="*/ 2311198 w 3112882"/>
                <a:gd name="connsiteY1" fmla="*/ 2692 h 3865905"/>
                <a:gd name="connsiteX2" fmla="*/ 2289660 w 3112882"/>
                <a:gd name="connsiteY2" fmla="*/ 448 h 3865905"/>
                <a:gd name="connsiteX3" fmla="*/ 2247484 w 3112882"/>
                <a:gd name="connsiteY3" fmla="*/ 0 h 3865905"/>
                <a:gd name="connsiteX4" fmla="*/ 2206204 w 3112882"/>
                <a:gd name="connsiteY4" fmla="*/ 3141 h 3865905"/>
                <a:gd name="connsiteX5" fmla="*/ 2165823 w 3112882"/>
                <a:gd name="connsiteY5" fmla="*/ 10770 h 3865905"/>
                <a:gd name="connsiteX6" fmla="*/ 2126338 w 3112882"/>
                <a:gd name="connsiteY6" fmla="*/ 22439 h 3865905"/>
                <a:gd name="connsiteX7" fmla="*/ 2087302 w 3112882"/>
                <a:gd name="connsiteY7" fmla="*/ 38147 h 3865905"/>
                <a:gd name="connsiteX8" fmla="*/ 2051407 w 3112882"/>
                <a:gd name="connsiteY8" fmla="*/ 57445 h 3865905"/>
                <a:gd name="connsiteX9" fmla="*/ 2016409 w 3112882"/>
                <a:gd name="connsiteY9" fmla="*/ 80782 h 3865905"/>
                <a:gd name="connsiteX10" fmla="*/ 1999808 w 3112882"/>
                <a:gd name="connsiteY10" fmla="*/ 94246 h 3865905"/>
                <a:gd name="connsiteX11" fmla="*/ 1204731 w 3112882"/>
                <a:gd name="connsiteY11" fmla="*/ 751728 h 3865905"/>
                <a:gd name="connsiteX12" fmla="*/ 1183642 w 3112882"/>
                <a:gd name="connsiteY12" fmla="*/ 769679 h 3865905"/>
                <a:gd name="connsiteX13" fmla="*/ 1144157 w 3112882"/>
                <a:gd name="connsiteY13" fmla="*/ 808276 h 3865905"/>
                <a:gd name="connsiteX14" fmla="*/ 1107365 w 3112882"/>
                <a:gd name="connsiteY14" fmla="*/ 849565 h 3865905"/>
                <a:gd name="connsiteX15" fmla="*/ 1073713 w 3112882"/>
                <a:gd name="connsiteY15" fmla="*/ 893547 h 3865905"/>
                <a:gd name="connsiteX16" fmla="*/ 1044100 w 3112882"/>
                <a:gd name="connsiteY16" fmla="*/ 939772 h 3865905"/>
                <a:gd name="connsiteX17" fmla="*/ 1017627 w 3112882"/>
                <a:gd name="connsiteY17" fmla="*/ 988242 h 3865905"/>
                <a:gd name="connsiteX18" fmla="*/ 995192 w 3112882"/>
                <a:gd name="connsiteY18" fmla="*/ 1038507 h 3865905"/>
                <a:gd name="connsiteX19" fmla="*/ 976347 w 3112882"/>
                <a:gd name="connsiteY19" fmla="*/ 1091016 h 3865905"/>
                <a:gd name="connsiteX20" fmla="*/ 968272 w 3112882"/>
                <a:gd name="connsiteY20" fmla="*/ 1117495 h 3865905"/>
                <a:gd name="connsiteX21" fmla="*/ 932825 w 3112882"/>
                <a:gd name="connsiteY21" fmla="*/ 1245849 h 3865905"/>
                <a:gd name="connsiteX22" fmla="*/ 841741 w 3112882"/>
                <a:gd name="connsiteY22" fmla="*/ 1556863 h 3865905"/>
                <a:gd name="connsiteX23" fmla="*/ 765463 w 3112882"/>
                <a:gd name="connsiteY23" fmla="*/ 1799212 h 3865905"/>
                <a:gd name="connsiteX24" fmla="*/ 713865 w 3112882"/>
                <a:gd name="connsiteY24" fmla="*/ 1952250 h 3865905"/>
                <a:gd name="connsiteX25" fmla="*/ 662713 w 3112882"/>
                <a:gd name="connsiteY25" fmla="*/ 2089133 h 3865905"/>
                <a:gd name="connsiteX26" fmla="*/ 614255 w 3112882"/>
                <a:gd name="connsiteY26" fmla="*/ 2204473 h 3865905"/>
                <a:gd name="connsiteX27" fmla="*/ 591821 w 3112882"/>
                <a:gd name="connsiteY27" fmla="*/ 2249351 h 3865905"/>
                <a:gd name="connsiteX28" fmla="*/ 0 w 3112882"/>
                <a:gd name="connsiteY28" fmla="*/ 2841310 h 3865905"/>
                <a:gd name="connsiteX29" fmla="*/ 1024806 w 3112882"/>
                <a:gd name="connsiteY29" fmla="*/ 3865905 h 3865905"/>
                <a:gd name="connsiteX30" fmla="*/ 1309723 w 3112882"/>
                <a:gd name="connsiteY30" fmla="*/ 3580922 h 3865905"/>
                <a:gd name="connsiteX31" fmla="*/ 1330363 w 3112882"/>
                <a:gd name="connsiteY31" fmla="*/ 3561624 h 3865905"/>
                <a:gd name="connsiteX32" fmla="*/ 1374783 w 3112882"/>
                <a:gd name="connsiteY32" fmla="*/ 3526618 h 3865905"/>
                <a:gd name="connsiteX33" fmla="*/ 1423242 w 3112882"/>
                <a:gd name="connsiteY33" fmla="*/ 3497895 h 3865905"/>
                <a:gd name="connsiteX34" fmla="*/ 1474841 w 3112882"/>
                <a:gd name="connsiteY34" fmla="*/ 3475456 h 3865905"/>
                <a:gd name="connsiteX35" fmla="*/ 1502211 w 3112882"/>
                <a:gd name="connsiteY35" fmla="*/ 3466928 h 3865905"/>
                <a:gd name="connsiteX36" fmla="*/ 2097173 w 3112882"/>
                <a:gd name="connsiteY36" fmla="*/ 3266766 h 3865905"/>
                <a:gd name="connsiteX37" fmla="*/ 2132171 w 3112882"/>
                <a:gd name="connsiteY37" fmla="*/ 3254649 h 3865905"/>
                <a:gd name="connsiteX38" fmla="*/ 2199923 w 3112882"/>
                <a:gd name="connsiteY38" fmla="*/ 3225477 h 3865905"/>
                <a:gd name="connsiteX39" fmla="*/ 2264983 w 3112882"/>
                <a:gd name="connsiteY39" fmla="*/ 3191817 h 3865905"/>
                <a:gd name="connsiteX40" fmla="*/ 2327799 w 3112882"/>
                <a:gd name="connsiteY40" fmla="*/ 3153671 h 3865905"/>
                <a:gd name="connsiteX41" fmla="*/ 2387924 w 3112882"/>
                <a:gd name="connsiteY41" fmla="*/ 3111483 h 3865905"/>
                <a:gd name="connsiteX42" fmla="*/ 2444907 w 3112882"/>
                <a:gd name="connsiteY42" fmla="*/ 3064360 h 3865905"/>
                <a:gd name="connsiteX43" fmla="*/ 2497853 w 3112882"/>
                <a:gd name="connsiteY43" fmla="*/ 3014096 h 3865905"/>
                <a:gd name="connsiteX44" fmla="*/ 2548105 w 3112882"/>
                <a:gd name="connsiteY44" fmla="*/ 2959793 h 3865905"/>
                <a:gd name="connsiteX45" fmla="*/ 2550306 w 3112882"/>
                <a:gd name="connsiteY45" fmla="*/ 2957041 h 3865905"/>
                <a:gd name="connsiteX46" fmla="*/ 2966031 w 3112882"/>
                <a:gd name="connsiteY46" fmla="*/ 2119015 h 3865905"/>
                <a:gd name="connsiteX47" fmla="*/ 2589246 w 3112882"/>
                <a:gd name="connsiteY47" fmla="*/ 1964850 h 3865905"/>
                <a:gd name="connsiteX48" fmla="*/ 2784604 w 3112882"/>
                <a:gd name="connsiteY48" fmla="*/ 1752284 h 3865905"/>
                <a:gd name="connsiteX49" fmla="*/ 3112882 w 3112882"/>
                <a:gd name="connsiteY49" fmla="*/ 1360396 h 3865905"/>
                <a:gd name="connsiteX50" fmla="*/ 3065444 w 3112882"/>
                <a:gd name="connsiteY50" fmla="*/ 1381834 h 3865905"/>
                <a:gd name="connsiteX51" fmla="*/ 2993206 w 3112882"/>
                <a:gd name="connsiteY51" fmla="*/ 1419533 h 3865905"/>
                <a:gd name="connsiteX52" fmla="*/ 2924556 w 3112882"/>
                <a:gd name="connsiteY52" fmla="*/ 1461719 h 3865905"/>
                <a:gd name="connsiteX53" fmla="*/ 2859945 w 3112882"/>
                <a:gd name="connsiteY53" fmla="*/ 1507496 h 3865905"/>
                <a:gd name="connsiteX54" fmla="*/ 2802063 w 3112882"/>
                <a:gd name="connsiteY54" fmla="*/ 1556864 h 3865905"/>
                <a:gd name="connsiteX55" fmla="*/ 2775591 w 3112882"/>
                <a:gd name="connsiteY55" fmla="*/ 1582445 h 3865905"/>
                <a:gd name="connsiteX56" fmla="*/ 2564707 w 3112882"/>
                <a:gd name="connsiteY56" fmla="*/ 1793377 h 3865905"/>
                <a:gd name="connsiteX57" fmla="*/ 2404526 w 3112882"/>
                <a:gd name="connsiteY57" fmla="*/ 1953597 h 3865905"/>
                <a:gd name="connsiteX58" fmla="*/ 2388373 w 3112882"/>
                <a:gd name="connsiteY58" fmla="*/ 1968407 h 3865905"/>
                <a:gd name="connsiteX59" fmla="*/ 2352925 w 3112882"/>
                <a:gd name="connsiteY59" fmla="*/ 1992193 h 3865905"/>
                <a:gd name="connsiteX60" fmla="*/ 2313441 w 3112882"/>
                <a:gd name="connsiteY60" fmla="*/ 2008349 h 3865905"/>
                <a:gd name="connsiteX61" fmla="*/ 2270816 w 3112882"/>
                <a:gd name="connsiteY61" fmla="*/ 2016876 h 3865905"/>
                <a:gd name="connsiteX62" fmla="*/ 2248830 w 3112882"/>
                <a:gd name="connsiteY62" fmla="*/ 2017325 h 3865905"/>
                <a:gd name="connsiteX63" fmla="*/ 2245690 w 3112882"/>
                <a:gd name="connsiteY63" fmla="*/ 2017325 h 3865905"/>
                <a:gd name="connsiteX64" fmla="*/ 2227741 w 3112882"/>
                <a:gd name="connsiteY64" fmla="*/ 2016877 h 3865905"/>
                <a:gd name="connsiteX65" fmla="*/ 2190052 w 3112882"/>
                <a:gd name="connsiteY65" fmla="*/ 2008349 h 3865905"/>
                <a:gd name="connsiteX66" fmla="*/ 2152811 w 3112882"/>
                <a:gd name="connsiteY66" fmla="*/ 1993091 h 3865905"/>
                <a:gd name="connsiteX67" fmla="*/ 2117364 w 3112882"/>
                <a:gd name="connsiteY67" fmla="*/ 1971549 h 3865905"/>
                <a:gd name="connsiteX68" fmla="*/ 2085059 w 3112882"/>
                <a:gd name="connsiteY68" fmla="*/ 1945070 h 3865905"/>
                <a:gd name="connsiteX69" fmla="*/ 2055894 w 3112882"/>
                <a:gd name="connsiteY69" fmla="*/ 1915001 h 3865905"/>
                <a:gd name="connsiteX70" fmla="*/ 2032562 w 3112882"/>
                <a:gd name="connsiteY70" fmla="*/ 1881790 h 3865905"/>
                <a:gd name="connsiteX71" fmla="*/ 2015063 w 3112882"/>
                <a:gd name="connsiteY71" fmla="*/ 1847681 h 3865905"/>
                <a:gd name="connsiteX72" fmla="*/ 2010127 w 3112882"/>
                <a:gd name="connsiteY72" fmla="*/ 1829281 h 3865905"/>
                <a:gd name="connsiteX73" fmla="*/ 2010127 w 3112882"/>
                <a:gd name="connsiteY73" fmla="*/ 979715 h 3865905"/>
                <a:gd name="connsiteX74" fmla="*/ 2322415 w 3112882"/>
                <a:gd name="connsiteY74" fmla="*/ 721659 h 3865905"/>
                <a:gd name="connsiteX75" fmla="*/ 2660648 w 3112882"/>
                <a:gd name="connsiteY75" fmla="*/ 670103 h 3865905"/>
                <a:gd name="connsiteX76" fmla="*/ 2454682 w 3112882"/>
                <a:gd name="connsiteY76" fmla="*/ 19555 h 3865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3112882" h="3865905">
                  <a:moveTo>
                    <a:pt x="2454682" y="19555"/>
                  </a:moveTo>
                  <a:lnTo>
                    <a:pt x="2311198" y="2692"/>
                  </a:lnTo>
                  <a:lnTo>
                    <a:pt x="2289660" y="448"/>
                  </a:lnTo>
                  <a:lnTo>
                    <a:pt x="2247484" y="0"/>
                  </a:lnTo>
                  <a:lnTo>
                    <a:pt x="2206204" y="3141"/>
                  </a:lnTo>
                  <a:lnTo>
                    <a:pt x="2165823" y="10770"/>
                  </a:lnTo>
                  <a:lnTo>
                    <a:pt x="2126338" y="22439"/>
                  </a:lnTo>
                  <a:lnTo>
                    <a:pt x="2087302" y="38147"/>
                  </a:lnTo>
                  <a:lnTo>
                    <a:pt x="2051407" y="57445"/>
                  </a:lnTo>
                  <a:lnTo>
                    <a:pt x="2016409" y="80782"/>
                  </a:lnTo>
                  <a:lnTo>
                    <a:pt x="1999808" y="94246"/>
                  </a:lnTo>
                  <a:lnTo>
                    <a:pt x="1204731" y="751728"/>
                  </a:lnTo>
                  <a:lnTo>
                    <a:pt x="1183642" y="769679"/>
                  </a:lnTo>
                  <a:lnTo>
                    <a:pt x="1144157" y="808276"/>
                  </a:lnTo>
                  <a:lnTo>
                    <a:pt x="1107365" y="849565"/>
                  </a:lnTo>
                  <a:lnTo>
                    <a:pt x="1073713" y="893547"/>
                  </a:lnTo>
                  <a:lnTo>
                    <a:pt x="1044100" y="939772"/>
                  </a:lnTo>
                  <a:lnTo>
                    <a:pt x="1017627" y="988242"/>
                  </a:lnTo>
                  <a:lnTo>
                    <a:pt x="995192" y="1038507"/>
                  </a:lnTo>
                  <a:lnTo>
                    <a:pt x="976347" y="1091016"/>
                  </a:lnTo>
                  <a:lnTo>
                    <a:pt x="968272" y="1117495"/>
                  </a:lnTo>
                  <a:lnTo>
                    <a:pt x="932825" y="1245849"/>
                  </a:lnTo>
                  <a:lnTo>
                    <a:pt x="841741" y="1556863"/>
                  </a:lnTo>
                  <a:lnTo>
                    <a:pt x="765463" y="1799212"/>
                  </a:lnTo>
                  <a:lnTo>
                    <a:pt x="713865" y="1952250"/>
                  </a:lnTo>
                  <a:lnTo>
                    <a:pt x="662713" y="2089133"/>
                  </a:lnTo>
                  <a:lnTo>
                    <a:pt x="614255" y="2204473"/>
                  </a:lnTo>
                  <a:lnTo>
                    <a:pt x="591821" y="2249351"/>
                  </a:lnTo>
                  <a:lnTo>
                    <a:pt x="0" y="2841310"/>
                  </a:lnTo>
                  <a:lnTo>
                    <a:pt x="1024806" y="3865905"/>
                  </a:lnTo>
                  <a:lnTo>
                    <a:pt x="1309723" y="3580922"/>
                  </a:lnTo>
                  <a:lnTo>
                    <a:pt x="1330363" y="3561624"/>
                  </a:lnTo>
                  <a:lnTo>
                    <a:pt x="1374783" y="3526618"/>
                  </a:lnTo>
                  <a:lnTo>
                    <a:pt x="1423242" y="3497895"/>
                  </a:lnTo>
                  <a:lnTo>
                    <a:pt x="1474841" y="3475456"/>
                  </a:lnTo>
                  <a:lnTo>
                    <a:pt x="1502211" y="3466928"/>
                  </a:lnTo>
                  <a:lnTo>
                    <a:pt x="2097173" y="3266766"/>
                  </a:lnTo>
                  <a:lnTo>
                    <a:pt x="2132171" y="3254649"/>
                  </a:lnTo>
                  <a:lnTo>
                    <a:pt x="2199923" y="3225477"/>
                  </a:lnTo>
                  <a:lnTo>
                    <a:pt x="2264983" y="3191817"/>
                  </a:lnTo>
                  <a:lnTo>
                    <a:pt x="2327799" y="3153671"/>
                  </a:lnTo>
                  <a:lnTo>
                    <a:pt x="2387924" y="3111483"/>
                  </a:lnTo>
                  <a:lnTo>
                    <a:pt x="2444907" y="3064360"/>
                  </a:lnTo>
                  <a:lnTo>
                    <a:pt x="2497853" y="3014096"/>
                  </a:lnTo>
                  <a:lnTo>
                    <a:pt x="2548105" y="2959793"/>
                  </a:lnTo>
                  <a:lnTo>
                    <a:pt x="2550306" y="2957041"/>
                  </a:lnTo>
                  <a:lnTo>
                    <a:pt x="2966031" y="2119015"/>
                  </a:lnTo>
                  <a:lnTo>
                    <a:pt x="2589246" y="1964850"/>
                  </a:lnTo>
                  <a:lnTo>
                    <a:pt x="2784604" y="1752284"/>
                  </a:lnTo>
                  <a:lnTo>
                    <a:pt x="3112882" y="1360396"/>
                  </a:lnTo>
                  <a:lnTo>
                    <a:pt x="3065444" y="1381834"/>
                  </a:lnTo>
                  <a:lnTo>
                    <a:pt x="2993206" y="1419533"/>
                  </a:lnTo>
                  <a:lnTo>
                    <a:pt x="2924556" y="1461719"/>
                  </a:lnTo>
                  <a:lnTo>
                    <a:pt x="2859945" y="1507496"/>
                  </a:lnTo>
                  <a:lnTo>
                    <a:pt x="2802063" y="1556864"/>
                  </a:lnTo>
                  <a:lnTo>
                    <a:pt x="2775591" y="1582445"/>
                  </a:lnTo>
                  <a:lnTo>
                    <a:pt x="2564707" y="1793377"/>
                  </a:lnTo>
                  <a:lnTo>
                    <a:pt x="2404526" y="1953597"/>
                  </a:lnTo>
                  <a:lnTo>
                    <a:pt x="2388373" y="1968407"/>
                  </a:lnTo>
                  <a:lnTo>
                    <a:pt x="2352925" y="1992193"/>
                  </a:lnTo>
                  <a:lnTo>
                    <a:pt x="2313441" y="2008349"/>
                  </a:lnTo>
                  <a:lnTo>
                    <a:pt x="2270816" y="2016876"/>
                  </a:lnTo>
                  <a:lnTo>
                    <a:pt x="2248830" y="2017325"/>
                  </a:lnTo>
                  <a:lnTo>
                    <a:pt x="2245690" y="2017325"/>
                  </a:lnTo>
                  <a:lnTo>
                    <a:pt x="2227741" y="2016877"/>
                  </a:lnTo>
                  <a:lnTo>
                    <a:pt x="2190052" y="2008349"/>
                  </a:lnTo>
                  <a:lnTo>
                    <a:pt x="2152811" y="1993091"/>
                  </a:lnTo>
                  <a:lnTo>
                    <a:pt x="2117364" y="1971549"/>
                  </a:lnTo>
                  <a:lnTo>
                    <a:pt x="2085059" y="1945070"/>
                  </a:lnTo>
                  <a:lnTo>
                    <a:pt x="2055894" y="1915001"/>
                  </a:lnTo>
                  <a:lnTo>
                    <a:pt x="2032562" y="1881790"/>
                  </a:lnTo>
                  <a:lnTo>
                    <a:pt x="2015063" y="1847681"/>
                  </a:lnTo>
                  <a:lnTo>
                    <a:pt x="2010127" y="1829281"/>
                  </a:lnTo>
                  <a:lnTo>
                    <a:pt x="2010127" y="979715"/>
                  </a:lnTo>
                  <a:lnTo>
                    <a:pt x="2322415" y="721659"/>
                  </a:lnTo>
                  <a:lnTo>
                    <a:pt x="2660648" y="670103"/>
                  </a:lnTo>
                  <a:lnTo>
                    <a:pt x="2454682" y="19555"/>
                  </a:lnTo>
                  <a:close/>
                </a:path>
              </a:pathLst>
            </a:custGeom>
            <a:solidFill>
              <a:srgbClr val="FBC3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Freeform 7"/>
            <p:cNvSpPr>
              <a:spLocks/>
            </p:cNvSpPr>
            <p:nvPr/>
          </p:nvSpPr>
          <p:spPr bwMode="auto">
            <a:xfrm rot="1365788">
              <a:off x="9306105" y="2309457"/>
              <a:ext cx="1097604" cy="2176587"/>
            </a:xfrm>
            <a:custGeom>
              <a:avLst/>
              <a:gdLst>
                <a:gd name="T0" fmla="*/ 852 w 1286"/>
                <a:gd name="T1" fmla="*/ 2795 h 2795"/>
                <a:gd name="T2" fmla="*/ 785 w 1286"/>
                <a:gd name="T3" fmla="*/ 2701 h 2795"/>
                <a:gd name="T4" fmla="*/ 446 w 1286"/>
                <a:gd name="T5" fmla="*/ 2210 h 2795"/>
                <a:gd name="T6" fmla="*/ 280 w 1286"/>
                <a:gd name="T7" fmla="*/ 1954 h 2795"/>
                <a:gd name="T8" fmla="*/ 194 w 1286"/>
                <a:gd name="T9" fmla="*/ 1804 h 2795"/>
                <a:gd name="T10" fmla="*/ 162 w 1286"/>
                <a:gd name="T11" fmla="*/ 1744 h 2795"/>
                <a:gd name="T12" fmla="*/ 148 w 1286"/>
                <a:gd name="T13" fmla="*/ 1712 h 2795"/>
                <a:gd name="T14" fmla="*/ 129 w 1286"/>
                <a:gd name="T15" fmla="*/ 1634 h 2795"/>
                <a:gd name="T16" fmla="*/ 112 w 1286"/>
                <a:gd name="T17" fmla="*/ 1486 h 2795"/>
                <a:gd name="T18" fmla="*/ 100 w 1286"/>
                <a:gd name="T19" fmla="*/ 1110 h 2795"/>
                <a:gd name="T20" fmla="*/ 87 w 1286"/>
                <a:gd name="T21" fmla="*/ 826 h 2795"/>
                <a:gd name="T22" fmla="*/ 76 w 1286"/>
                <a:gd name="T23" fmla="*/ 693 h 2795"/>
                <a:gd name="T24" fmla="*/ 36 w 1286"/>
                <a:gd name="T25" fmla="*/ 443 h 2795"/>
                <a:gd name="T26" fmla="*/ 10 w 1286"/>
                <a:gd name="T27" fmla="*/ 288 h 2795"/>
                <a:gd name="T28" fmla="*/ 0 w 1286"/>
                <a:gd name="T29" fmla="*/ 200 h 2795"/>
                <a:gd name="T30" fmla="*/ 1 w 1286"/>
                <a:gd name="T31" fmla="*/ 130 h 2795"/>
                <a:gd name="T32" fmla="*/ 17 w 1286"/>
                <a:gd name="T33" fmla="*/ 78 h 2795"/>
                <a:gd name="T34" fmla="*/ 31 w 1286"/>
                <a:gd name="T35" fmla="*/ 61 h 2795"/>
                <a:gd name="T36" fmla="*/ 54 w 1286"/>
                <a:gd name="T37" fmla="*/ 42 h 2795"/>
                <a:gd name="T38" fmla="*/ 100 w 1286"/>
                <a:gd name="T39" fmla="*/ 16 h 2795"/>
                <a:gd name="T40" fmla="*/ 147 w 1286"/>
                <a:gd name="T41" fmla="*/ 3 h 2795"/>
                <a:gd name="T42" fmla="*/ 194 w 1286"/>
                <a:gd name="T43" fmla="*/ 0 h 2795"/>
                <a:gd name="T44" fmla="*/ 240 w 1286"/>
                <a:gd name="T45" fmla="*/ 7 h 2795"/>
                <a:gd name="T46" fmla="*/ 285 w 1286"/>
                <a:gd name="T47" fmla="*/ 25 h 2795"/>
                <a:gd name="T48" fmla="*/ 351 w 1286"/>
                <a:gd name="T49" fmla="*/ 61 h 2795"/>
                <a:gd name="T50" fmla="*/ 430 w 1286"/>
                <a:gd name="T51" fmla="*/ 124 h 2795"/>
                <a:gd name="T52" fmla="*/ 498 w 1286"/>
                <a:gd name="T53" fmla="*/ 196 h 2795"/>
                <a:gd name="T54" fmla="*/ 573 w 1286"/>
                <a:gd name="T55" fmla="*/ 291 h 2795"/>
                <a:gd name="T56" fmla="*/ 590 w 1286"/>
                <a:gd name="T57" fmla="*/ 323 h 2795"/>
                <a:gd name="T58" fmla="*/ 632 w 1286"/>
                <a:gd name="T59" fmla="*/ 407 h 2795"/>
                <a:gd name="T60" fmla="*/ 700 w 1286"/>
                <a:gd name="T61" fmla="*/ 587 h 2795"/>
                <a:gd name="T62" fmla="*/ 753 w 1286"/>
                <a:gd name="T63" fmla="*/ 772 h 2795"/>
                <a:gd name="T64" fmla="*/ 793 w 1286"/>
                <a:gd name="T65" fmla="*/ 953 h 2795"/>
                <a:gd name="T66" fmla="*/ 835 w 1286"/>
                <a:gd name="T67" fmla="*/ 1195 h 2795"/>
                <a:gd name="T68" fmla="*/ 858 w 1286"/>
                <a:gd name="T69" fmla="*/ 1399 h 2795"/>
                <a:gd name="T70" fmla="*/ 859 w 1286"/>
                <a:gd name="T71" fmla="*/ 1421 h 2795"/>
                <a:gd name="T72" fmla="*/ 1286 w 1286"/>
                <a:gd name="T73" fmla="*/ 1952 h 2795"/>
                <a:gd name="T74" fmla="*/ 852 w 1286"/>
                <a:gd name="T75" fmla="*/ 2795 h 2795"/>
                <a:gd name="connsiteX0" fmla="*/ 8210 w 10000"/>
                <a:gd name="connsiteY0" fmla="*/ 10708 h 10708"/>
                <a:gd name="connsiteX1" fmla="*/ 6104 w 10000"/>
                <a:gd name="connsiteY1" fmla="*/ 9664 h 10708"/>
                <a:gd name="connsiteX2" fmla="*/ 3468 w 10000"/>
                <a:gd name="connsiteY2" fmla="*/ 7907 h 10708"/>
                <a:gd name="connsiteX3" fmla="*/ 2177 w 10000"/>
                <a:gd name="connsiteY3" fmla="*/ 6991 h 10708"/>
                <a:gd name="connsiteX4" fmla="*/ 1509 w 10000"/>
                <a:gd name="connsiteY4" fmla="*/ 6454 h 10708"/>
                <a:gd name="connsiteX5" fmla="*/ 1260 w 10000"/>
                <a:gd name="connsiteY5" fmla="*/ 6240 h 10708"/>
                <a:gd name="connsiteX6" fmla="*/ 1151 w 10000"/>
                <a:gd name="connsiteY6" fmla="*/ 6125 h 10708"/>
                <a:gd name="connsiteX7" fmla="*/ 1003 w 10000"/>
                <a:gd name="connsiteY7" fmla="*/ 5846 h 10708"/>
                <a:gd name="connsiteX8" fmla="*/ 871 w 10000"/>
                <a:gd name="connsiteY8" fmla="*/ 5317 h 10708"/>
                <a:gd name="connsiteX9" fmla="*/ 778 w 10000"/>
                <a:gd name="connsiteY9" fmla="*/ 3971 h 10708"/>
                <a:gd name="connsiteX10" fmla="*/ 677 w 10000"/>
                <a:gd name="connsiteY10" fmla="*/ 2955 h 10708"/>
                <a:gd name="connsiteX11" fmla="*/ 591 w 10000"/>
                <a:gd name="connsiteY11" fmla="*/ 2479 h 10708"/>
                <a:gd name="connsiteX12" fmla="*/ 280 w 10000"/>
                <a:gd name="connsiteY12" fmla="*/ 1585 h 10708"/>
                <a:gd name="connsiteX13" fmla="*/ 78 w 10000"/>
                <a:gd name="connsiteY13" fmla="*/ 1030 h 10708"/>
                <a:gd name="connsiteX14" fmla="*/ 0 w 10000"/>
                <a:gd name="connsiteY14" fmla="*/ 716 h 10708"/>
                <a:gd name="connsiteX15" fmla="*/ 8 w 10000"/>
                <a:gd name="connsiteY15" fmla="*/ 465 h 10708"/>
                <a:gd name="connsiteX16" fmla="*/ 132 w 10000"/>
                <a:gd name="connsiteY16" fmla="*/ 279 h 10708"/>
                <a:gd name="connsiteX17" fmla="*/ 241 w 10000"/>
                <a:gd name="connsiteY17" fmla="*/ 218 h 10708"/>
                <a:gd name="connsiteX18" fmla="*/ 420 w 10000"/>
                <a:gd name="connsiteY18" fmla="*/ 150 h 10708"/>
                <a:gd name="connsiteX19" fmla="*/ 778 w 10000"/>
                <a:gd name="connsiteY19" fmla="*/ 57 h 10708"/>
                <a:gd name="connsiteX20" fmla="*/ 1143 w 10000"/>
                <a:gd name="connsiteY20" fmla="*/ 11 h 10708"/>
                <a:gd name="connsiteX21" fmla="*/ 1509 w 10000"/>
                <a:gd name="connsiteY21" fmla="*/ 0 h 10708"/>
                <a:gd name="connsiteX22" fmla="*/ 1866 w 10000"/>
                <a:gd name="connsiteY22" fmla="*/ 25 h 10708"/>
                <a:gd name="connsiteX23" fmla="*/ 2216 w 10000"/>
                <a:gd name="connsiteY23" fmla="*/ 89 h 10708"/>
                <a:gd name="connsiteX24" fmla="*/ 2729 w 10000"/>
                <a:gd name="connsiteY24" fmla="*/ 218 h 10708"/>
                <a:gd name="connsiteX25" fmla="*/ 3344 w 10000"/>
                <a:gd name="connsiteY25" fmla="*/ 444 h 10708"/>
                <a:gd name="connsiteX26" fmla="*/ 3872 w 10000"/>
                <a:gd name="connsiteY26" fmla="*/ 701 h 10708"/>
                <a:gd name="connsiteX27" fmla="*/ 4456 w 10000"/>
                <a:gd name="connsiteY27" fmla="*/ 1041 h 10708"/>
                <a:gd name="connsiteX28" fmla="*/ 4588 w 10000"/>
                <a:gd name="connsiteY28" fmla="*/ 1156 h 10708"/>
                <a:gd name="connsiteX29" fmla="*/ 4914 w 10000"/>
                <a:gd name="connsiteY29" fmla="*/ 1456 h 10708"/>
                <a:gd name="connsiteX30" fmla="*/ 5443 w 10000"/>
                <a:gd name="connsiteY30" fmla="*/ 2100 h 10708"/>
                <a:gd name="connsiteX31" fmla="*/ 5855 w 10000"/>
                <a:gd name="connsiteY31" fmla="*/ 2762 h 10708"/>
                <a:gd name="connsiteX32" fmla="*/ 6166 w 10000"/>
                <a:gd name="connsiteY32" fmla="*/ 3410 h 10708"/>
                <a:gd name="connsiteX33" fmla="*/ 6493 w 10000"/>
                <a:gd name="connsiteY33" fmla="*/ 4275 h 10708"/>
                <a:gd name="connsiteX34" fmla="*/ 6672 w 10000"/>
                <a:gd name="connsiteY34" fmla="*/ 5005 h 10708"/>
                <a:gd name="connsiteX35" fmla="*/ 6680 w 10000"/>
                <a:gd name="connsiteY35" fmla="*/ 5084 h 10708"/>
                <a:gd name="connsiteX36" fmla="*/ 10000 w 10000"/>
                <a:gd name="connsiteY36" fmla="*/ 6984 h 10708"/>
                <a:gd name="connsiteX37" fmla="*/ 8210 w 10000"/>
                <a:gd name="connsiteY37" fmla="*/ 10708 h 10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0000" h="10708">
                  <a:moveTo>
                    <a:pt x="8210" y="10708"/>
                  </a:moveTo>
                  <a:lnTo>
                    <a:pt x="6104" y="9664"/>
                  </a:lnTo>
                  <a:lnTo>
                    <a:pt x="3468" y="7907"/>
                  </a:lnTo>
                  <a:lnTo>
                    <a:pt x="2177" y="6991"/>
                  </a:lnTo>
                  <a:lnTo>
                    <a:pt x="1509" y="6454"/>
                  </a:lnTo>
                  <a:lnTo>
                    <a:pt x="1260" y="6240"/>
                  </a:lnTo>
                  <a:lnTo>
                    <a:pt x="1151" y="6125"/>
                  </a:lnTo>
                  <a:cubicBezTo>
                    <a:pt x="1102" y="6032"/>
                    <a:pt x="1052" y="5939"/>
                    <a:pt x="1003" y="5846"/>
                  </a:cubicBezTo>
                  <a:lnTo>
                    <a:pt x="871" y="5317"/>
                  </a:lnTo>
                  <a:cubicBezTo>
                    <a:pt x="840" y="4868"/>
                    <a:pt x="809" y="4420"/>
                    <a:pt x="778" y="3971"/>
                  </a:cubicBezTo>
                  <a:cubicBezTo>
                    <a:pt x="744" y="3632"/>
                    <a:pt x="711" y="3294"/>
                    <a:pt x="677" y="2955"/>
                  </a:cubicBezTo>
                  <a:cubicBezTo>
                    <a:pt x="648" y="2796"/>
                    <a:pt x="620" y="2638"/>
                    <a:pt x="591" y="2479"/>
                  </a:cubicBezTo>
                  <a:lnTo>
                    <a:pt x="280" y="1585"/>
                  </a:lnTo>
                  <a:cubicBezTo>
                    <a:pt x="213" y="1400"/>
                    <a:pt x="145" y="1215"/>
                    <a:pt x="78" y="1030"/>
                  </a:cubicBezTo>
                  <a:cubicBezTo>
                    <a:pt x="52" y="925"/>
                    <a:pt x="26" y="821"/>
                    <a:pt x="0" y="716"/>
                  </a:cubicBezTo>
                  <a:cubicBezTo>
                    <a:pt x="3" y="632"/>
                    <a:pt x="5" y="549"/>
                    <a:pt x="8" y="465"/>
                  </a:cubicBezTo>
                  <a:cubicBezTo>
                    <a:pt x="49" y="403"/>
                    <a:pt x="91" y="341"/>
                    <a:pt x="132" y="279"/>
                  </a:cubicBezTo>
                  <a:lnTo>
                    <a:pt x="241" y="218"/>
                  </a:lnTo>
                  <a:lnTo>
                    <a:pt x="420" y="150"/>
                  </a:lnTo>
                  <a:lnTo>
                    <a:pt x="778" y="57"/>
                  </a:lnTo>
                  <a:lnTo>
                    <a:pt x="1143" y="11"/>
                  </a:lnTo>
                  <a:lnTo>
                    <a:pt x="1509" y="0"/>
                  </a:lnTo>
                  <a:lnTo>
                    <a:pt x="1866" y="25"/>
                  </a:lnTo>
                  <a:lnTo>
                    <a:pt x="2216" y="89"/>
                  </a:lnTo>
                  <a:lnTo>
                    <a:pt x="2729" y="218"/>
                  </a:lnTo>
                  <a:lnTo>
                    <a:pt x="3344" y="444"/>
                  </a:lnTo>
                  <a:lnTo>
                    <a:pt x="3872" y="701"/>
                  </a:lnTo>
                  <a:lnTo>
                    <a:pt x="4456" y="1041"/>
                  </a:lnTo>
                  <a:lnTo>
                    <a:pt x="4588" y="1156"/>
                  </a:lnTo>
                  <a:lnTo>
                    <a:pt x="4914" y="1456"/>
                  </a:lnTo>
                  <a:lnTo>
                    <a:pt x="5443" y="2100"/>
                  </a:lnTo>
                  <a:lnTo>
                    <a:pt x="5855" y="2762"/>
                  </a:lnTo>
                  <a:lnTo>
                    <a:pt x="6166" y="3410"/>
                  </a:lnTo>
                  <a:lnTo>
                    <a:pt x="6493" y="4275"/>
                  </a:lnTo>
                  <a:cubicBezTo>
                    <a:pt x="6553" y="4518"/>
                    <a:pt x="6612" y="4762"/>
                    <a:pt x="6672" y="5005"/>
                  </a:cubicBezTo>
                  <a:cubicBezTo>
                    <a:pt x="6675" y="5031"/>
                    <a:pt x="6677" y="5058"/>
                    <a:pt x="6680" y="5084"/>
                  </a:cubicBezTo>
                  <a:lnTo>
                    <a:pt x="10000" y="6984"/>
                  </a:lnTo>
                  <a:lnTo>
                    <a:pt x="8210" y="10708"/>
                  </a:lnTo>
                  <a:close/>
                </a:path>
              </a:pathLst>
            </a:custGeom>
            <a:solidFill>
              <a:srgbClr val="FBC39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grpSp>
          <p:nvGrpSpPr>
            <p:cNvPr id="11" name="그룹 10"/>
            <p:cNvGrpSpPr/>
            <p:nvPr/>
          </p:nvGrpSpPr>
          <p:grpSpPr>
            <a:xfrm>
              <a:off x="9965733" y="2372330"/>
              <a:ext cx="1407160" cy="1407160"/>
              <a:chOff x="855980" y="2494250"/>
              <a:chExt cx="1158240" cy="1158240"/>
            </a:xfrm>
          </p:grpSpPr>
          <p:sp>
            <p:nvSpPr>
              <p:cNvPr id="9" name="타원 8"/>
              <p:cNvSpPr/>
              <p:nvPr/>
            </p:nvSpPr>
            <p:spPr>
              <a:xfrm>
                <a:off x="855980" y="2494250"/>
                <a:ext cx="1158240" cy="1158240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0" name="타원 9"/>
              <p:cNvSpPr/>
              <p:nvPr/>
            </p:nvSpPr>
            <p:spPr>
              <a:xfrm>
                <a:off x="976770" y="2602370"/>
                <a:ext cx="916660" cy="916660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 w="41275">
                <a:gradFill flip="none" rotWithShape="1">
                  <a:gsLst>
                    <a:gs pos="81000">
                      <a:schemeClr val="bg1">
                        <a:lumMod val="65000"/>
                      </a:schemeClr>
                    </a:gs>
                    <a:gs pos="100000">
                      <a:schemeClr val="bg1">
                        <a:lumMod val="9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9" name="Freeform 13"/>
            <p:cNvSpPr>
              <a:spLocks/>
            </p:cNvSpPr>
            <p:nvPr/>
          </p:nvSpPr>
          <p:spPr bwMode="auto">
            <a:xfrm rot="21013934" flipH="1">
              <a:off x="10222199" y="5038823"/>
              <a:ext cx="1811561" cy="17568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" name="Freeform 13"/>
            <p:cNvSpPr>
              <a:spLocks/>
            </p:cNvSpPr>
            <p:nvPr/>
          </p:nvSpPr>
          <p:spPr bwMode="auto">
            <a:xfrm rot="21013934" flipH="1">
              <a:off x="10229547" y="5172529"/>
              <a:ext cx="1914409" cy="2372914"/>
            </a:xfrm>
            <a:prstGeom prst="rect">
              <a:avLst/>
            </a:prstGeom>
            <a:solidFill>
              <a:srgbClr val="2C55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" name="Freeform 15"/>
            <p:cNvSpPr>
              <a:spLocks/>
            </p:cNvSpPr>
            <p:nvPr/>
          </p:nvSpPr>
          <p:spPr bwMode="auto">
            <a:xfrm flipH="1">
              <a:off x="10232267" y="5351785"/>
              <a:ext cx="320364" cy="320364"/>
            </a:xfrm>
            <a:custGeom>
              <a:avLst/>
              <a:gdLst>
                <a:gd name="T0" fmla="*/ 356 w 713"/>
                <a:gd name="T1" fmla="*/ 0 h 713"/>
                <a:gd name="T2" fmla="*/ 394 w 713"/>
                <a:gd name="T3" fmla="*/ 1 h 713"/>
                <a:gd name="T4" fmla="*/ 463 w 713"/>
                <a:gd name="T5" fmla="*/ 16 h 713"/>
                <a:gd name="T6" fmla="*/ 526 w 713"/>
                <a:gd name="T7" fmla="*/ 43 h 713"/>
                <a:gd name="T8" fmla="*/ 584 w 713"/>
                <a:gd name="T9" fmla="*/ 82 h 713"/>
                <a:gd name="T10" fmla="*/ 633 w 713"/>
                <a:gd name="T11" fmla="*/ 129 h 713"/>
                <a:gd name="T12" fmla="*/ 670 w 713"/>
                <a:gd name="T13" fmla="*/ 187 h 713"/>
                <a:gd name="T14" fmla="*/ 697 w 713"/>
                <a:gd name="T15" fmla="*/ 250 h 713"/>
                <a:gd name="T16" fmla="*/ 712 w 713"/>
                <a:gd name="T17" fmla="*/ 319 h 713"/>
                <a:gd name="T18" fmla="*/ 713 w 713"/>
                <a:gd name="T19" fmla="*/ 357 h 713"/>
                <a:gd name="T20" fmla="*/ 712 w 713"/>
                <a:gd name="T21" fmla="*/ 393 h 713"/>
                <a:gd name="T22" fmla="*/ 697 w 713"/>
                <a:gd name="T23" fmla="*/ 463 h 713"/>
                <a:gd name="T24" fmla="*/ 670 w 713"/>
                <a:gd name="T25" fmla="*/ 527 h 713"/>
                <a:gd name="T26" fmla="*/ 633 w 713"/>
                <a:gd name="T27" fmla="*/ 583 h 713"/>
                <a:gd name="T28" fmla="*/ 584 w 713"/>
                <a:gd name="T29" fmla="*/ 632 h 713"/>
                <a:gd name="T30" fmla="*/ 526 w 713"/>
                <a:gd name="T31" fmla="*/ 671 h 713"/>
                <a:gd name="T32" fmla="*/ 463 w 713"/>
                <a:gd name="T33" fmla="*/ 697 h 713"/>
                <a:gd name="T34" fmla="*/ 394 w 713"/>
                <a:gd name="T35" fmla="*/ 711 h 713"/>
                <a:gd name="T36" fmla="*/ 356 w 713"/>
                <a:gd name="T37" fmla="*/ 713 h 713"/>
                <a:gd name="T38" fmla="*/ 320 w 713"/>
                <a:gd name="T39" fmla="*/ 711 h 713"/>
                <a:gd name="T40" fmla="*/ 251 w 713"/>
                <a:gd name="T41" fmla="*/ 697 h 713"/>
                <a:gd name="T42" fmla="*/ 186 w 713"/>
                <a:gd name="T43" fmla="*/ 671 h 713"/>
                <a:gd name="T44" fmla="*/ 130 w 713"/>
                <a:gd name="T45" fmla="*/ 632 h 713"/>
                <a:gd name="T46" fmla="*/ 81 w 713"/>
                <a:gd name="T47" fmla="*/ 583 h 713"/>
                <a:gd name="T48" fmla="*/ 42 w 713"/>
                <a:gd name="T49" fmla="*/ 527 h 713"/>
                <a:gd name="T50" fmla="*/ 16 w 713"/>
                <a:gd name="T51" fmla="*/ 463 h 713"/>
                <a:gd name="T52" fmla="*/ 2 w 713"/>
                <a:gd name="T53" fmla="*/ 393 h 713"/>
                <a:gd name="T54" fmla="*/ 0 w 713"/>
                <a:gd name="T55" fmla="*/ 357 h 713"/>
                <a:gd name="T56" fmla="*/ 2 w 713"/>
                <a:gd name="T57" fmla="*/ 319 h 713"/>
                <a:gd name="T58" fmla="*/ 16 w 713"/>
                <a:gd name="T59" fmla="*/ 250 h 713"/>
                <a:gd name="T60" fmla="*/ 42 w 713"/>
                <a:gd name="T61" fmla="*/ 187 h 713"/>
                <a:gd name="T62" fmla="*/ 81 w 713"/>
                <a:gd name="T63" fmla="*/ 129 h 713"/>
                <a:gd name="T64" fmla="*/ 130 w 713"/>
                <a:gd name="T65" fmla="*/ 82 h 713"/>
                <a:gd name="T66" fmla="*/ 186 w 713"/>
                <a:gd name="T67" fmla="*/ 43 h 713"/>
                <a:gd name="T68" fmla="*/ 251 w 713"/>
                <a:gd name="T69" fmla="*/ 16 h 713"/>
                <a:gd name="T70" fmla="*/ 320 w 713"/>
                <a:gd name="T71" fmla="*/ 1 h 713"/>
                <a:gd name="T72" fmla="*/ 356 w 713"/>
                <a:gd name="T73" fmla="*/ 0 h 7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713" h="713">
                  <a:moveTo>
                    <a:pt x="356" y="0"/>
                  </a:moveTo>
                  <a:lnTo>
                    <a:pt x="394" y="1"/>
                  </a:lnTo>
                  <a:lnTo>
                    <a:pt x="463" y="16"/>
                  </a:lnTo>
                  <a:lnTo>
                    <a:pt x="526" y="43"/>
                  </a:lnTo>
                  <a:lnTo>
                    <a:pt x="584" y="82"/>
                  </a:lnTo>
                  <a:lnTo>
                    <a:pt x="633" y="129"/>
                  </a:lnTo>
                  <a:lnTo>
                    <a:pt x="670" y="187"/>
                  </a:lnTo>
                  <a:lnTo>
                    <a:pt x="697" y="250"/>
                  </a:lnTo>
                  <a:lnTo>
                    <a:pt x="712" y="319"/>
                  </a:lnTo>
                  <a:lnTo>
                    <a:pt x="713" y="357"/>
                  </a:lnTo>
                  <a:lnTo>
                    <a:pt x="712" y="393"/>
                  </a:lnTo>
                  <a:lnTo>
                    <a:pt x="697" y="463"/>
                  </a:lnTo>
                  <a:lnTo>
                    <a:pt x="670" y="527"/>
                  </a:lnTo>
                  <a:lnTo>
                    <a:pt x="633" y="583"/>
                  </a:lnTo>
                  <a:lnTo>
                    <a:pt x="584" y="632"/>
                  </a:lnTo>
                  <a:lnTo>
                    <a:pt x="526" y="671"/>
                  </a:lnTo>
                  <a:lnTo>
                    <a:pt x="463" y="697"/>
                  </a:lnTo>
                  <a:lnTo>
                    <a:pt x="394" y="711"/>
                  </a:lnTo>
                  <a:lnTo>
                    <a:pt x="356" y="713"/>
                  </a:lnTo>
                  <a:lnTo>
                    <a:pt x="320" y="711"/>
                  </a:lnTo>
                  <a:lnTo>
                    <a:pt x="251" y="697"/>
                  </a:lnTo>
                  <a:lnTo>
                    <a:pt x="186" y="671"/>
                  </a:lnTo>
                  <a:lnTo>
                    <a:pt x="130" y="632"/>
                  </a:lnTo>
                  <a:lnTo>
                    <a:pt x="81" y="583"/>
                  </a:lnTo>
                  <a:lnTo>
                    <a:pt x="42" y="527"/>
                  </a:lnTo>
                  <a:lnTo>
                    <a:pt x="16" y="463"/>
                  </a:lnTo>
                  <a:lnTo>
                    <a:pt x="2" y="393"/>
                  </a:lnTo>
                  <a:lnTo>
                    <a:pt x="0" y="357"/>
                  </a:lnTo>
                  <a:lnTo>
                    <a:pt x="2" y="319"/>
                  </a:lnTo>
                  <a:lnTo>
                    <a:pt x="16" y="250"/>
                  </a:lnTo>
                  <a:lnTo>
                    <a:pt x="42" y="187"/>
                  </a:lnTo>
                  <a:lnTo>
                    <a:pt x="81" y="129"/>
                  </a:lnTo>
                  <a:lnTo>
                    <a:pt x="130" y="82"/>
                  </a:lnTo>
                  <a:lnTo>
                    <a:pt x="186" y="43"/>
                  </a:lnTo>
                  <a:lnTo>
                    <a:pt x="251" y="16"/>
                  </a:lnTo>
                  <a:lnTo>
                    <a:pt x="320" y="1"/>
                  </a:lnTo>
                  <a:lnTo>
                    <a:pt x="3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10289105" y="2577693"/>
              <a:ext cx="755335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000" dirty="0" smtClean="0">
                  <a:solidFill>
                    <a:schemeClr val="bg1"/>
                  </a:solidFill>
                </a:rPr>
                <a:t>1    3    5</a:t>
              </a:r>
              <a:endParaRPr lang="en-US" altLang="ko-KR" sz="1000" dirty="0">
                <a:solidFill>
                  <a:schemeClr val="bg1"/>
                </a:solidFill>
              </a:endParaRPr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10292113" y="3212785"/>
              <a:ext cx="763351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000" dirty="0">
                  <a:solidFill>
                    <a:schemeClr val="bg1"/>
                  </a:solidFill>
                </a:rPr>
                <a:t>2</a:t>
              </a:r>
              <a:r>
                <a:rPr lang="en-US" altLang="ko-KR" sz="1000" dirty="0" smtClean="0">
                  <a:solidFill>
                    <a:schemeClr val="bg1"/>
                  </a:solidFill>
                </a:rPr>
                <a:t>    </a:t>
              </a:r>
              <a:r>
                <a:rPr lang="en-US" altLang="ko-KR" sz="1000" dirty="0">
                  <a:solidFill>
                    <a:schemeClr val="bg1"/>
                  </a:solidFill>
                </a:rPr>
                <a:t>4</a:t>
              </a:r>
              <a:r>
                <a:rPr lang="en-US" altLang="ko-KR" sz="1000" dirty="0" smtClean="0">
                  <a:solidFill>
                    <a:schemeClr val="bg1"/>
                  </a:solidFill>
                </a:rPr>
                <a:t>    </a:t>
              </a:r>
              <a:r>
                <a:rPr lang="en-US" altLang="ko-KR" sz="1000" dirty="0">
                  <a:solidFill>
                    <a:schemeClr val="bg1"/>
                  </a:solidFill>
                </a:rPr>
                <a:t>R</a:t>
              </a:r>
            </a:p>
          </p:txBody>
        </p:sp>
        <p:cxnSp>
          <p:nvCxnSpPr>
            <p:cNvPr id="43" name="직선 연결선 42"/>
            <p:cNvCxnSpPr/>
            <p:nvPr/>
          </p:nvCxnSpPr>
          <p:spPr>
            <a:xfrm>
              <a:off x="10408170" y="3060516"/>
              <a:ext cx="532446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 43"/>
            <p:cNvCxnSpPr/>
            <p:nvPr/>
          </p:nvCxnSpPr>
          <p:spPr>
            <a:xfrm rot="5400000">
              <a:off x="10228170" y="3070544"/>
              <a:ext cx="360000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/>
            <p:cNvCxnSpPr/>
            <p:nvPr/>
          </p:nvCxnSpPr>
          <p:spPr>
            <a:xfrm rot="5400000">
              <a:off x="10486772" y="3070544"/>
              <a:ext cx="360000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/>
            <p:cNvCxnSpPr/>
            <p:nvPr/>
          </p:nvCxnSpPr>
          <p:spPr>
            <a:xfrm rot="5400000">
              <a:off x="10760616" y="3070544"/>
              <a:ext cx="360000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직사각형 48"/>
          <p:cNvSpPr/>
          <p:nvPr/>
        </p:nvSpPr>
        <p:spPr>
          <a:xfrm>
            <a:off x="10135400" y="738590"/>
            <a:ext cx="1315152" cy="81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i="1" dirty="0" smtClean="0">
                <a:solidFill>
                  <a:schemeClr val="bg1"/>
                </a:solidFill>
              </a:rPr>
              <a:t>ITST</a:t>
            </a:r>
            <a:endParaRPr lang="en-US" altLang="ko-KR" sz="3600" b="1" i="1" dirty="0">
              <a:solidFill>
                <a:schemeClr val="bg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 flipH="1">
            <a:off x="3205614" y="1246636"/>
            <a:ext cx="24010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주행 컨텐츠  </a:t>
            </a:r>
            <a:endParaRPr lang="ko-KR" altLang="en-US" sz="4000" dirty="0"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19383" y="2532117"/>
            <a:ext cx="8788883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 smtClean="0">
                <a:solidFill>
                  <a:schemeClr val="bg1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도시와 시골 선택 </a:t>
            </a:r>
            <a:r>
              <a:rPr lang="en-US" altLang="ko-KR" sz="2000" dirty="0" smtClean="0">
                <a:solidFill>
                  <a:schemeClr val="bg1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: </a:t>
            </a:r>
            <a:r>
              <a:rPr lang="ko-KR" altLang="en-US" sz="2000" dirty="0" smtClean="0">
                <a:solidFill>
                  <a:schemeClr val="bg1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실제 지도와 동일하게 제작</a:t>
            </a:r>
            <a:r>
              <a:rPr lang="en-US" altLang="ko-KR" sz="2000" dirty="0" smtClean="0">
                <a:solidFill>
                  <a:schemeClr val="bg1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, </a:t>
            </a:r>
            <a:r>
              <a:rPr lang="ko-KR" altLang="en-US" sz="2000" dirty="0" smtClean="0">
                <a:solidFill>
                  <a:schemeClr val="bg1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맵 선택 가능 </a:t>
            </a:r>
            <a:endParaRPr lang="en-US" altLang="ko-KR" sz="2000" dirty="0" smtClean="0">
              <a:solidFill>
                <a:schemeClr val="bg1"/>
              </a:solidFill>
              <a:latin typeface="HY엽서M" panose="02030600000101010101" pitchFamily="18" charset="-127"/>
              <a:ea typeface="HY엽서M" panose="02030600000101010101" pitchFamily="18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 smtClean="0">
                <a:solidFill>
                  <a:schemeClr val="bg1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 도시 </a:t>
            </a:r>
            <a:r>
              <a:rPr lang="en-US" altLang="ko-KR" sz="2000" dirty="0" smtClean="0">
                <a:solidFill>
                  <a:schemeClr val="bg1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: </a:t>
            </a:r>
            <a:r>
              <a:rPr lang="ko-KR" altLang="en-US" sz="2000" dirty="0" smtClean="0">
                <a:solidFill>
                  <a:schemeClr val="bg1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차선변경</a:t>
            </a:r>
            <a:r>
              <a:rPr lang="en-US" altLang="ko-KR" sz="2000" dirty="0" smtClean="0">
                <a:solidFill>
                  <a:schemeClr val="bg1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, </a:t>
            </a:r>
            <a:r>
              <a:rPr lang="ko-KR" altLang="en-US" sz="2000" dirty="0" smtClean="0">
                <a:solidFill>
                  <a:schemeClr val="bg1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좌회전 우회전 기본 사항 및 보행자 무단횡단 등 돌발상황</a:t>
            </a:r>
            <a:endParaRPr lang="en-US" altLang="ko-KR" sz="2000" dirty="0" smtClean="0">
              <a:solidFill>
                <a:schemeClr val="bg1"/>
              </a:solidFill>
              <a:latin typeface="HY엽서M" panose="02030600000101010101" pitchFamily="18" charset="-127"/>
              <a:ea typeface="HY엽서M" panose="02030600000101010101" pitchFamily="18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 smtClean="0">
                <a:solidFill>
                  <a:schemeClr val="bg1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시골 </a:t>
            </a:r>
            <a:r>
              <a:rPr lang="en-US" altLang="ko-KR" sz="2000" dirty="0" smtClean="0">
                <a:solidFill>
                  <a:schemeClr val="bg1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: </a:t>
            </a:r>
            <a:r>
              <a:rPr lang="ko-KR" altLang="en-US" sz="2000" dirty="0" smtClean="0">
                <a:solidFill>
                  <a:schemeClr val="bg1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산악 도로나 비포장 도로 및 야생동물</a:t>
            </a:r>
            <a:r>
              <a:rPr lang="en-US" altLang="ko-KR" sz="2000" dirty="0" smtClean="0">
                <a:solidFill>
                  <a:schemeClr val="bg1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, </a:t>
            </a:r>
            <a:r>
              <a:rPr lang="ko-KR" altLang="en-US" sz="2000" dirty="0" smtClean="0">
                <a:solidFill>
                  <a:schemeClr val="bg1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경운기 같은 돌발 상황 포함</a:t>
            </a:r>
            <a:endParaRPr lang="en-US" altLang="ko-KR" sz="2000" dirty="0" smtClean="0">
              <a:solidFill>
                <a:schemeClr val="bg1"/>
              </a:solidFill>
              <a:latin typeface="HY엽서M" panose="02030600000101010101" pitchFamily="18" charset="-127"/>
              <a:ea typeface="HY엽서M" panose="02030600000101010101" pitchFamily="18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 smtClean="0">
                <a:solidFill>
                  <a:schemeClr val="bg1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여러 상황을 랜덤으로 진행 </a:t>
            </a:r>
            <a:endParaRPr lang="en-US" altLang="ko-KR" sz="2000" dirty="0" smtClean="0">
              <a:solidFill>
                <a:schemeClr val="bg1"/>
              </a:solidFill>
              <a:latin typeface="HY엽서M" panose="02030600000101010101" pitchFamily="18" charset="-127"/>
              <a:ea typeface="HY엽서M" panose="02030600000101010101" pitchFamily="18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2000" dirty="0" smtClean="0">
              <a:solidFill>
                <a:schemeClr val="bg1"/>
              </a:solidFill>
              <a:latin typeface="HY엽서M" panose="02030600000101010101" pitchFamily="18" charset="-127"/>
              <a:ea typeface="HY엽서M" panose="02030600000101010101" pitchFamily="18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chemeClr val="bg1"/>
              </a:solidFill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74" y="192667"/>
            <a:ext cx="1362172" cy="1362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818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9091973" y="0"/>
            <a:ext cx="3124200" cy="6858000"/>
          </a:xfrm>
          <a:prstGeom prst="rect">
            <a:avLst/>
          </a:prstGeom>
          <a:gradFill flip="none" rotWithShape="1">
            <a:gsLst>
              <a:gs pos="7000">
                <a:srgbClr val="303030"/>
              </a:gs>
              <a:gs pos="8000">
                <a:srgbClr val="272727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9511073" y="1924050"/>
            <a:ext cx="2311400" cy="2273300"/>
          </a:xfrm>
          <a:prstGeom prst="roundRect">
            <a:avLst>
              <a:gd name="adj" fmla="val 8846"/>
            </a:avLst>
          </a:prstGeom>
          <a:solidFill>
            <a:schemeClr val="bg1">
              <a:lumMod val="85000"/>
            </a:schemeClr>
          </a:solidFill>
          <a:ln w="698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9612393" y="2016700"/>
            <a:ext cx="2124000" cy="2113340"/>
          </a:xfrm>
          <a:prstGeom prst="roundRect">
            <a:avLst>
              <a:gd name="adj" fmla="val 5229"/>
            </a:avLst>
          </a:prstGeom>
          <a:solidFill>
            <a:schemeClr val="tx1">
              <a:lumMod val="75000"/>
              <a:lumOff val="25000"/>
            </a:schemeClr>
          </a:solidFill>
          <a:ln w="123825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>
              <a:rot lat="300000" lon="0" rev="0"/>
            </a:camera>
            <a:lightRig rig="threePt" dir="t"/>
          </a:scene3d>
          <a:sp3d>
            <a:bevelT w="622300" h="381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1" name="양쪽 모서리가 둥근 사각형 40"/>
          <p:cNvSpPr/>
          <p:nvPr/>
        </p:nvSpPr>
        <p:spPr>
          <a:xfrm>
            <a:off x="9547348" y="0"/>
            <a:ext cx="2377951" cy="546100"/>
          </a:xfrm>
          <a:prstGeom prst="round2SameRect">
            <a:avLst>
              <a:gd name="adj1" fmla="val 0"/>
              <a:gd name="adj2" fmla="val 36047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innerShdw blurRad="241300" dist="165100" dir="54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7" name="그룹 46"/>
          <p:cNvGrpSpPr/>
          <p:nvPr/>
        </p:nvGrpSpPr>
        <p:grpSpPr>
          <a:xfrm>
            <a:off x="9306105" y="1813826"/>
            <a:ext cx="3338162" cy="5731617"/>
            <a:chOff x="9306105" y="1813826"/>
            <a:chExt cx="3338162" cy="5731617"/>
          </a:xfrm>
        </p:grpSpPr>
        <p:sp>
          <p:nvSpPr>
            <p:cNvPr id="22" name="자유형 21"/>
            <p:cNvSpPr>
              <a:spLocks/>
            </p:cNvSpPr>
            <p:nvPr/>
          </p:nvSpPr>
          <p:spPr bwMode="auto">
            <a:xfrm rot="529477" flipH="1">
              <a:off x="10341226" y="1813826"/>
              <a:ext cx="1065733" cy="650548"/>
            </a:xfrm>
            <a:custGeom>
              <a:avLst/>
              <a:gdLst>
                <a:gd name="connsiteX0" fmla="*/ 1002468 w 1065733"/>
                <a:gd name="connsiteY0" fmla="*/ 130341 h 650548"/>
                <a:gd name="connsiteX1" fmla="*/ 973303 w 1065733"/>
                <a:gd name="connsiteY1" fmla="*/ 114634 h 650548"/>
                <a:gd name="connsiteX2" fmla="*/ 936959 w 1065733"/>
                <a:gd name="connsiteY2" fmla="*/ 104312 h 650548"/>
                <a:gd name="connsiteX3" fmla="*/ 915871 w 1065733"/>
                <a:gd name="connsiteY3" fmla="*/ 102067 h 650548"/>
                <a:gd name="connsiteX4" fmla="*/ 667746 w 1065733"/>
                <a:gd name="connsiteY4" fmla="*/ 76485 h 650548"/>
                <a:gd name="connsiteX5" fmla="*/ 35992 w 1065733"/>
                <a:gd name="connsiteY5" fmla="*/ 4230 h 650548"/>
                <a:gd name="connsiteX6" fmla="*/ 0 w 1065733"/>
                <a:gd name="connsiteY6" fmla="*/ 0 h 650548"/>
                <a:gd name="connsiteX7" fmla="*/ 205966 w 1065733"/>
                <a:gd name="connsiteY7" fmla="*/ 650548 h 650548"/>
                <a:gd name="connsiteX8" fmla="*/ 223993 w 1065733"/>
                <a:gd name="connsiteY8" fmla="*/ 647800 h 650548"/>
                <a:gd name="connsiteX9" fmla="*/ 299372 w 1065733"/>
                <a:gd name="connsiteY9" fmla="*/ 632541 h 650548"/>
                <a:gd name="connsiteX10" fmla="*/ 681207 w 1065733"/>
                <a:gd name="connsiteY10" fmla="*/ 545923 h 650548"/>
                <a:gd name="connsiteX11" fmla="*/ 870105 w 1065733"/>
                <a:gd name="connsiteY11" fmla="*/ 493414 h 650548"/>
                <a:gd name="connsiteX12" fmla="*/ 970611 w 1065733"/>
                <a:gd name="connsiteY12" fmla="*/ 459755 h 650548"/>
                <a:gd name="connsiteX13" fmla="*/ 1008301 w 1065733"/>
                <a:gd name="connsiteY13" fmla="*/ 443598 h 650548"/>
                <a:gd name="connsiteX14" fmla="*/ 1011890 w 1065733"/>
                <a:gd name="connsiteY14" fmla="*/ 441355 h 650548"/>
                <a:gd name="connsiteX15" fmla="*/ 1021761 w 1065733"/>
                <a:gd name="connsiteY15" fmla="*/ 431033 h 650548"/>
                <a:gd name="connsiteX16" fmla="*/ 1036120 w 1065733"/>
                <a:gd name="connsiteY16" fmla="*/ 406798 h 650548"/>
                <a:gd name="connsiteX17" fmla="*/ 1053618 w 1065733"/>
                <a:gd name="connsiteY17" fmla="*/ 359674 h 650548"/>
                <a:gd name="connsiteX18" fmla="*/ 1065284 w 1065733"/>
                <a:gd name="connsiteY18" fmla="*/ 303575 h 650548"/>
                <a:gd name="connsiteX19" fmla="*/ 1065733 w 1065733"/>
                <a:gd name="connsiteY19" fmla="*/ 258247 h 650548"/>
                <a:gd name="connsiteX20" fmla="*/ 1062592 w 1065733"/>
                <a:gd name="connsiteY20" fmla="*/ 229076 h 650548"/>
                <a:gd name="connsiteX21" fmla="*/ 1054964 w 1065733"/>
                <a:gd name="connsiteY21" fmla="*/ 200802 h 650548"/>
                <a:gd name="connsiteX22" fmla="*/ 1043299 w 1065733"/>
                <a:gd name="connsiteY22" fmla="*/ 174323 h 650548"/>
                <a:gd name="connsiteX23" fmla="*/ 1025800 w 1065733"/>
                <a:gd name="connsiteY23" fmla="*/ 150537 h 650548"/>
                <a:gd name="connsiteX24" fmla="*/ 1002468 w 1065733"/>
                <a:gd name="connsiteY24" fmla="*/ 130341 h 650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65733" h="650548">
                  <a:moveTo>
                    <a:pt x="1002468" y="130341"/>
                  </a:moveTo>
                  <a:lnTo>
                    <a:pt x="973303" y="114634"/>
                  </a:lnTo>
                  <a:lnTo>
                    <a:pt x="936959" y="104312"/>
                  </a:lnTo>
                  <a:lnTo>
                    <a:pt x="915871" y="102067"/>
                  </a:lnTo>
                  <a:lnTo>
                    <a:pt x="667746" y="76485"/>
                  </a:lnTo>
                  <a:lnTo>
                    <a:pt x="35992" y="4230"/>
                  </a:lnTo>
                  <a:lnTo>
                    <a:pt x="0" y="0"/>
                  </a:lnTo>
                  <a:lnTo>
                    <a:pt x="205966" y="650548"/>
                  </a:lnTo>
                  <a:lnTo>
                    <a:pt x="223993" y="647800"/>
                  </a:lnTo>
                  <a:lnTo>
                    <a:pt x="299372" y="632541"/>
                  </a:lnTo>
                  <a:lnTo>
                    <a:pt x="681207" y="545923"/>
                  </a:lnTo>
                  <a:lnTo>
                    <a:pt x="870105" y="493414"/>
                  </a:lnTo>
                  <a:lnTo>
                    <a:pt x="970611" y="459755"/>
                  </a:lnTo>
                  <a:lnTo>
                    <a:pt x="1008301" y="443598"/>
                  </a:lnTo>
                  <a:lnTo>
                    <a:pt x="1011890" y="441355"/>
                  </a:lnTo>
                  <a:lnTo>
                    <a:pt x="1021761" y="431033"/>
                  </a:lnTo>
                  <a:lnTo>
                    <a:pt x="1036120" y="406798"/>
                  </a:lnTo>
                  <a:lnTo>
                    <a:pt x="1053618" y="359674"/>
                  </a:lnTo>
                  <a:lnTo>
                    <a:pt x="1065284" y="303575"/>
                  </a:lnTo>
                  <a:lnTo>
                    <a:pt x="1065733" y="258247"/>
                  </a:lnTo>
                  <a:lnTo>
                    <a:pt x="1062592" y="229076"/>
                  </a:lnTo>
                  <a:lnTo>
                    <a:pt x="1054964" y="200802"/>
                  </a:lnTo>
                  <a:lnTo>
                    <a:pt x="1043299" y="174323"/>
                  </a:lnTo>
                  <a:lnTo>
                    <a:pt x="1025800" y="150537"/>
                  </a:lnTo>
                  <a:lnTo>
                    <a:pt x="1002468" y="130341"/>
                  </a:lnTo>
                  <a:close/>
                </a:path>
              </a:pathLst>
            </a:custGeom>
            <a:solidFill>
              <a:srgbClr val="FBC3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7" name="자유형 36"/>
            <p:cNvSpPr>
              <a:spLocks/>
            </p:cNvSpPr>
            <p:nvPr/>
          </p:nvSpPr>
          <p:spPr bwMode="auto">
            <a:xfrm rot="2113934" flipH="1">
              <a:off x="9531385" y="2054264"/>
              <a:ext cx="3112882" cy="3865905"/>
            </a:xfrm>
            <a:custGeom>
              <a:avLst/>
              <a:gdLst>
                <a:gd name="connsiteX0" fmla="*/ 2454682 w 3112882"/>
                <a:gd name="connsiteY0" fmla="*/ 19555 h 3865905"/>
                <a:gd name="connsiteX1" fmla="*/ 2311198 w 3112882"/>
                <a:gd name="connsiteY1" fmla="*/ 2692 h 3865905"/>
                <a:gd name="connsiteX2" fmla="*/ 2289660 w 3112882"/>
                <a:gd name="connsiteY2" fmla="*/ 448 h 3865905"/>
                <a:gd name="connsiteX3" fmla="*/ 2247484 w 3112882"/>
                <a:gd name="connsiteY3" fmla="*/ 0 h 3865905"/>
                <a:gd name="connsiteX4" fmla="*/ 2206204 w 3112882"/>
                <a:gd name="connsiteY4" fmla="*/ 3141 h 3865905"/>
                <a:gd name="connsiteX5" fmla="*/ 2165823 w 3112882"/>
                <a:gd name="connsiteY5" fmla="*/ 10770 h 3865905"/>
                <a:gd name="connsiteX6" fmla="*/ 2126338 w 3112882"/>
                <a:gd name="connsiteY6" fmla="*/ 22439 h 3865905"/>
                <a:gd name="connsiteX7" fmla="*/ 2087302 w 3112882"/>
                <a:gd name="connsiteY7" fmla="*/ 38147 h 3865905"/>
                <a:gd name="connsiteX8" fmla="*/ 2051407 w 3112882"/>
                <a:gd name="connsiteY8" fmla="*/ 57445 h 3865905"/>
                <a:gd name="connsiteX9" fmla="*/ 2016409 w 3112882"/>
                <a:gd name="connsiteY9" fmla="*/ 80782 h 3865905"/>
                <a:gd name="connsiteX10" fmla="*/ 1999808 w 3112882"/>
                <a:gd name="connsiteY10" fmla="*/ 94246 h 3865905"/>
                <a:gd name="connsiteX11" fmla="*/ 1204731 w 3112882"/>
                <a:gd name="connsiteY11" fmla="*/ 751728 h 3865905"/>
                <a:gd name="connsiteX12" fmla="*/ 1183642 w 3112882"/>
                <a:gd name="connsiteY12" fmla="*/ 769679 h 3865905"/>
                <a:gd name="connsiteX13" fmla="*/ 1144157 w 3112882"/>
                <a:gd name="connsiteY13" fmla="*/ 808276 h 3865905"/>
                <a:gd name="connsiteX14" fmla="*/ 1107365 w 3112882"/>
                <a:gd name="connsiteY14" fmla="*/ 849565 h 3865905"/>
                <a:gd name="connsiteX15" fmla="*/ 1073713 w 3112882"/>
                <a:gd name="connsiteY15" fmla="*/ 893547 h 3865905"/>
                <a:gd name="connsiteX16" fmla="*/ 1044100 w 3112882"/>
                <a:gd name="connsiteY16" fmla="*/ 939772 h 3865905"/>
                <a:gd name="connsiteX17" fmla="*/ 1017627 w 3112882"/>
                <a:gd name="connsiteY17" fmla="*/ 988242 h 3865905"/>
                <a:gd name="connsiteX18" fmla="*/ 995192 w 3112882"/>
                <a:gd name="connsiteY18" fmla="*/ 1038507 h 3865905"/>
                <a:gd name="connsiteX19" fmla="*/ 976347 w 3112882"/>
                <a:gd name="connsiteY19" fmla="*/ 1091016 h 3865905"/>
                <a:gd name="connsiteX20" fmla="*/ 968272 w 3112882"/>
                <a:gd name="connsiteY20" fmla="*/ 1117495 h 3865905"/>
                <a:gd name="connsiteX21" fmla="*/ 932825 w 3112882"/>
                <a:gd name="connsiteY21" fmla="*/ 1245849 h 3865905"/>
                <a:gd name="connsiteX22" fmla="*/ 841741 w 3112882"/>
                <a:gd name="connsiteY22" fmla="*/ 1556863 h 3865905"/>
                <a:gd name="connsiteX23" fmla="*/ 765463 w 3112882"/>
                <a:gd name="connsiteY23" fmla="*/ 1799212 h 3865905"/>
                <a:gd name="connsiteX24" fmla="*/ 713865 w 3112882"/>
                <a:gd name="connsiteY24" fmla="*/ 1952250 h 3865905"/>
                <a:gd name="connsiteX25" fmla="*/ 662713 w 3112882"/>
                <a:gd name="connsiteY25" fmla="*/ 2089133 h 3865905"/>
                <a:gd name="connsiteX26" fmla="*/ 614255 w 3112882"/>
                <a:gd name="connsiteY26" fmla="*/ 2204473 h 3865905"/>
                <a:gd name="connsiteX27" fmla="*/ 591821 w 3112882"/>
                <a:gd name="connsiteY27" fmla="*/ 2249351 h 3865905"/>
                <a:gd name="connsiteX28" fmla="*/ 0 w 3112882"/>
                <a:gd name="connsiteY28" fmla="*/ 2841310 h 3865905"/>
                <a:gd name="connsiteX29" fmla="*/ 1024806 w 3112882"/>
                <a:gd name="connsiteY29" fmla="*/ 3865905 h 3865905"/>
                <a:gd name="connsiteX30" fmla="*/ 1309723 w 3112882"/>
                <a:gd name="connsiteY30" fmla="*/ 3580922 h 3865905"/>
                <a:gd name="connsiteX31" fmla="*/ 1330363 w 3112882"/>
                <a:gd name="connsiteY31" fmla="*/ 3561624 h 3865905"/>
                <a:gd name="connsiteX32" fmla="*/ 1374783 w 3112882"/>
                <a:gd name="connsiteY32" fmla="*/ 3526618 h 3865905"/>
                <a:gd name="connsiteX33" fmla="*/ 1423242 w 3112882"/>
                <a:gd name="connsiteY33" fmla="*/ 3497895 h 3865905"/>
                <a:gd name="connsiteX34" fmla="*/ 1474841 w 3112882"/>
                <a:gd name="connsiteY34" fmla="*/ 3475456 h 3865905"/>
                <a:gd name="connsiteX35" fmla="*/ 1502211 w 3112882"/>
                <a:gd name="connsiteY35" fmla="*/ 3466928 h 3865905"/>
                <a:gd name="connsiteX36" fmla="*/ 2097173 w 3112882"/>
                <a:gd name="connsiteY36" fmla="*/ 3266766 h 3865905"/>
                <a:gd name="connsiteX37" fmla="*/ 2132171 w 3112882"/>
                <a:gd name="connsiteY37" fmla="*/ 3254649 h 3865905"/>
                <a:gd name="connsiteX38" fmla="*/ 2199923 w 3112882"/>
                <a:gd name="connsiteY38" fmla="*/ 3225477 h 3865905"/>
                <a:gd name="connsiteX39" fmla="*/ 2264983 w 3112882"/>
                <a:gd name="connsiteY39" fmla="*/ 3191817 h 3865905"/>
                <a:gd name="connsiteX40" fmla="*/ 2327799 w 3112882"/>
                <a:gd name="connsiteY40" fmla="*/ 3153671 h 3865905"/>
                <a:gd name="connsiteX41" fmla="*/ 2387924 w 3112882"/>
                <a:gd name="connsiteY41" fmla="*/ 3111483 h 3865905"/>
                <a:gd name="connsiteX42" fmla="*/ 2444907 w 3112882"/>
                <a:gd name="connsiteY42" fmla="*/ 3064360 h 3865905"/>
                <a:gd name="connsiteX43" fmla="*/ 2497853 w 3112882"/>
                <a:gd name="connsiteY43" fmla="*/ 3014096 h 3865905"/>
                <a:gd name="connsiteX44" fmla="*/ 2548105 w 3112882"/>
                <a:gd name="connsiteY44" fmla="*/ 2959793 h 3865905"/>
                <a:gd name="connsiteX45" fmla="*/ 2550306 w 3112882"/>
                <a:gd name="connsiteY45" fmla="*/ 2957041 h 3865905"/>
                <a:gd name="connsiteX46" fmla="*/ 2451132 w 3112882"/>
                <a:gd name="connsiteY46" fmla="*/ 2240459 h 3865905"/>
                <a:gd name="connsiteX47" fmla="*/ 2589246 w 3112882"/>
                <a:gd name="connsiteY47" fmla="*/ 1964850 h 3865905"/>
                <a:gd name="connsiteX48" fmla="*/ 2784604 w 3112882"/>
                <a:gd name="connsiteY48" fmla="*/ 1752284 h 3865905"/>
                <a:gd name="connsiteX49" fmla="*/ 3112882 w 3112882"/>
                <a:gd name="connsiteY49" fmla="*/ 1360396 h 3865905"/>
                <a:gd name="connsiteX50" fmla="*/ 3065444 w 3112882"/>
                <a:gd name="connsiteY50" fmla="*/ 1381834 h 3865905"/>
                <a:gd name="connsiteX51" fmla="*/ 2993206 w 3112882"/>
                <a:gd name="connsiteY51" fmla="*/ 1419533 h 3865905"/>
                <a:gd name="connsiteX52" fmla="*/ 2924556 w 3112882"/>
                <a:gd name="connsiteY52" fmla="*/ 1461719 h 3865905"/>
                <a:gd name="connsiteX53" fmla="*/ 2859945 w 3112882"/>
                <a:gd name="connsiteY53" fmla="*/ 1507496 h 3865905"/>
                <a:gd name="connsiteX54" fmla="*/ 2802063 w 3112882"/>
                <a:gd name="connsiteY54" fmla="*/ 1556864 h 3865905"/>
                <a:gd name="connsiteX55" fmla="*/ 2775591 w 3112882"/>
                <a:gd name="connsiteY55" fmla="*/ 1582445 h 3865905"/>
                <a:gd name="connsiteX56" fmla="*/ 2564707 w 3112882"/>
                <a:gd name="connsiteY56" fmla="*/ 1793377 h 3865905"/>
                <a:gd name="connsiteX57" fmla="*/ 2404526 w 3112882"/>
                <a:gd name="connsiteY57" fmla="*/ 1953597 h 3865905"/>
                <a:gd name="connsiteX58" fmla="*/ 2388373 w 3112882"/>
                <a:gd name="connsiteY58" fmla="*/ 1968407 h 3865905"/>
                <a:gd name="connsiteX59" fmla="*/ 2352925 w 3112882"/>
                <a:gd name="connsiteY59" fmla="*/ 1992193 h 3865905"/>
                <a:gd name="connsiteX60" fmla="*/ 2313441 w 3112882"/>
                <a:gd name="connsiteY60" fmla="*/ 2008349 h 3865905"/>
                <a:gd name="connsiteX61" fmla="*/ 2270816 w 3112882"/>
                <a:gd name="connsiteY61" fmla="*/ 2016876 h 3865905"/>
                <a:gd name="connsiteX62" fmla="*/ 2248830 w 3112882"/>
                <a:gd name="connsiteY62" fmla="*/ 2017325 h 3865905"/>
                <a:gd name="connsiteX63" fmla="*/ 2245690 w 3112882"/>
                <a:gd name="connsiteY63" fmla="*/ 2017325 h 3865905"/>
                <a:gd name="connsiteX64" fmla="*/ 2227741 w 3112882"/>
                <a:gd name="connsiteY64" fmla="*/ 2016877 h 3865905"/>
                <a:gd name="connsiteX65" fmla="*/ 2190052 w 3112882"/>
                <a:gd name="connsiteY65" fmla="*/ 2008349 h 3865905"/>
                <a:gd name="connsiteX66" fmla="*/ 2152811 w 3112882"/>
                <a:gd name="connsiteY66" fmla="*/ 1993091 h 3865905"/>
                <a:gd name="connsiteX67" fmla="*/ 2117364 w 3112882"/>
                <a:gd name="connsiteY67" fmla="*/ 1971549 h 3865905"/>
                <a:gd name="connsiteX68" fmla="*/ 2085059 w 3112882"/>
                <a:gd name="connsiteY68" fmla="*/ 1945070 h 3865905"/>
                <a:gd name="connsiteX69" fmla="*/ 2055894 w 3112882"/>
                <a:gd name="connsiteY69" fmla="*/ 1915001 h 3865905"/>
                <a:gd name="connsiteX70" fmla="*/ 2032562 w 3112882"/>
                <a:gd name="connsiteY70" fmla="*/ 1881790 h 3865905"/>
                <a:gd name="connsiteX71" fmla="*/ 2015063 w 3112882"/>
                <a:gd name="connsiteY71" fmla="*/ 1847681 h 3865905"/>
                <a:gd name="connsiteX72" fmla="*/ 2010127 w 3112882"/>
                <a:gd name="connsiteY72" fmla="*/ 1829281 h 3865905"/>
                <a:gd name="connsiteX73" fmla="*/ 2010127 w 3112882"/>
                <a:gd name="connsiteY73" fmla="*/ 979715 h 3865905"/>
                <a:gd name="connsiteX74" fmla="*/ 2322415 w 3112882"/>
                <a:gd name="connsiteY74" fmla="*/ 721659 h 3865905"/>
                <a:gd name="connsiteX75" fmla="*/ 2660648 w 3112882"/>
                <a:gd name="connsiteY75" fmla="*/ 670103 h 3865905"/>
                <a:gd name="connsiteX0" fmla="*/ 2454682 w 3112882"/>
                <a:gd name="connsiteY0" fmla="*/ 19555 h 3865905"/>
                <a:gd name="connsiteX1" fmla="*/ 2311198 w 3112882"/>
                <a:gd name="connsiteY1" fmla="*/ 2692 h 3865905"/>
                <a:gd name="connsiteX2" fmla="*/ 2289660 w 3112882"/>
                <a:gd name="connsiteY2" fmla="*/ 448 h 3865905"/>
                <a:gd name="connsiteX3" fmla="*/ 2247484 w 3112882"/>
                <a:gd name="connsiteY3" fmla="*/ 0 h 3865905"/>
                <a:gd name="connsiteX4" fmla="*/ 2206204 w 3112882"/>
                <a:gd name="connsiteY4" fmla="*/ 3141 h 3865905"/>
                <a:gd name="connsiteX5" fmla="*/ 2165823 w 3112882"/>
                <a:gd name="connsiteY5" fmla="*/ 10770 h 3865905"/>
                <a:gd name="connsiteX6" fmla="*/ 2126338 w 3112882"/>
                <a:gd name="connsiteY6" fmla="*/ 22439 h 3865905"/>
                <a:gd name="connsiteX7" fmla="*/ 2087302 w 3112882"/>
                <a:gd name="connsiteY7" fmla="*/ 38147 h 3865905"/>
                <a:gd name="connsiteX8" fmla="*/ 2051407 w 3112882"/>
                <a:gd name="connsiteY8" fmla="*/ 57445 h 3865905"/>
                <a:gd name="connsiteX9" fmla="*/ 2016409 w 3112882"/>
                <a:gd name="connsiteY9" fmla="*/ 80782 h 3865905"/>
                <a:gd name="connsiteX10" fmla="*/ 1999808 w 3112882"/>
                <a:gd name="connsiteY10" fmla="*/ 94246 h 3865905"/>
                <a:gd name="connsiteX11" fmla="*/ 1204731 w 3112882"/>
                <a:gd name="connsiteY11" fmla="*/ 751728 h 3865905"/>
                <a:gd name="connsiteX12" fmla="*/ 1183642 w 3112882"/>
                <a:gd name="connsiteY12" fmla="*/ 769679 h 3865905"/>
                <a:gd name="connsiteX13" fmla="*/ 1144157 w 3112882"/>
                <a:gd name="connsiteY13" fmla="*/ 808276 h 3865905"/>
                <a:gd name="connsiteX14" fmla="*/ 1107365 w 3112882"/>
                <a:gd name="connsiteY14" fmla="*/ 849565 h 3865905"/>
                <a:gd name="connsiteX15" fmla="*/ 1073713 w 3112882"/>
                <a:gd name="connsiteY15" fmla="*/ 893547 h 3865905"/>
                <a:gd name="connsiteX16" fmla="*/ 1044100 w 3112882"/>
                <a:gd name="connsiteY16" fmla="*/ 939772 h 3865905"/>
                <a:gd name="connsiteX17" fmla="*/ 1017627 w 3112882"/>
                <a:gd name="connsiteY17" fmla="*/ 988242 h 3865905"/>
                <a:gd name="connsiteX18" fmla="*/ 995192 w 3112882"/>
                <a:gd name="connsiteY18" fmla="*/ 1038507 h 3865905"/>
                <a:gd name="connsiteX19" fmla="*/ 976347 w 3112882"/>
                <a:gd name="connsiteY19" fmla="*/ 1091016 h 3865905"/>
                <a:gd name="connsiteX20" fmla="*/ 968272 w 3112882"/>
                <a:gd name="connsiteY20" fmla="*/ 1117495 h 3865905"/>
                <a:gd name="connsiteX21" fmla="*/ 932825 w 3112882"/>
                <a:gd name="connsiteY21" fmla="*/ 1245849 h 3865905"/>
                <a:gd name="connsiteX22" fmla="*/ 841741 w 3112882"/>
                <a:gd name="connsiteY22" fmla="*/ 1556863 h 3865905"/>
                <a:gd name="connsiteX23" fmla="*/ 765463 w 3112882"/>
                <a:gd name="connsiteY23" fmla="*/ 1799212 h 3865905"/>
                <a:gd name="connsiteX24" fmla="*/ 713865 w 3112882"/>
                <a:gd name="connsiteY24" fmla="*/ 1952250 h 3865905"/>
                <a:gd name="connsiteX25" fmla="*/ 662713 w 3112882"/>
                <a:gd name="connsiteY25" fmla="*/ 2089133 h 3865905"/>
                <a:gd name="connsiteX26" fmla="*/ 614255 w 3112882"/>
                <a:gd name="connsiteY26" fmla="*/ 2204473 h 3865905"/>
                <a:gd name="connsiteX27" fmla="*/ 591821 w 3112882"/>
                <a:gd name="connsiteY27" fmla="*/ 2249351 h 3865905"/>
                <a:gd name="connsiteX28" fmla="*/ 0 w 3112882"/>
                <a:gd name="connsiteY28" fmla="*/ 2841310 h 3865905"/>
                <a:gd name="connsiteX29" fmla="*/ 1024806 w 3112882"/>
                <a:gd name="connsiteY29" fmla="*/ 3865905 h 3865905"/>
                <a:gd name="connsiteX30" fmla="*/ 1309723 w 3112882"/>
                <a:gd name="connsiteY30" fmla="*/ 3580922 h 3865905"/>
                <a:gd name="connsiteX31" fmla="*/ 1330363 w 3112882"/>
                <a:gd name="connsiteY31" fmla="*/ 3561624 h 3865905"/>
                <a:gd name="connsiteX32" fmla="*/ 1374783 w 3112882"/>
                <a:gd name="connsiteY32" fmla="*/ 3526618 h 3865905"/>
                <a:gd name="connsiteX33" fmla="*/ 1423242 w 3112882"/>
                <a:gd name="connsiteY33" fmla="*/ 3497895 h 3865905"/>
                <a:gd name="connsiteX34" fmla="*/ 1474841 w 3112882"/>
                <a:gd name="connsiteY34" fmla="*/ 3475456 h 3865905"/>
                <a:gd name="connsiteX35" fmla="*/ 1502211 w 3112882"/>
                <a:gd name="connsiteY35" fmla="*/ 3466928 h 3865905"/>
                <a:gd name="connsiteX36" fmla="*/ 2097173 w 3112882"/>
                <a:gd name="connsiteY36" fmla="*/ 3266766 h 3865905"/>
                <a:gd name="connsiteX37" fmla="*/ 2132171 w 3112882"/>
                <a:gd name="connsiteY37" fmla="*/ 3254649 h 3865905"/>
                <a:gd name="connsiteX38" fmla="*/ 2199923 w 3112882"/>
                <a:gd name="connsiteY38" fmla="*/ 3225477 h 3865905"/>
                <a:gd name="connsiteX39" fmla="*/ 2264983 w 3112882"/>
                <a:gd name="connsiteY39" fmla="*/ 3191817 h 3865905"/>
                <a:gd name="connsiteX40" fmla="*/ 2327799 w 3112882"/>
                <a:gd name="connsiteY40" fmla="*/ 3153671 h 3865905"/>
                <a:gd name="connsiteX41" fmla="*/ 2387924 w 3112882"/>
                <a:gd name="connsiteY41" fmla="*/ 3111483 h 3865905"/>
                <a:gd name="connsiteX42" fmla="*/ 2444907 w 3112882"/>
                <a:gd name="connsiteY42" fmla="*/ 3064360 h 3865905"/>
                <a:gd name="connsiteX43" fmla="*/ 2497853 w 3112882"/>
                <a:gd name="connsiteY43" fmla="*/ 3014096 h 3865905"/>
                <a:gd name="connsiteX44" fmla="*/ 2548105 w 3112882"/>
                <a:gd name="connsiteY44" fmla="*/ 2959793 h 3865905"/>
                <a:gd name="connsiteX45" fmla="*/ 2550306 w 3112882"/>
                <a:gd name="connsiteY45" fmla="*/ 2957041 h 3865905"/>
                <a:gd name="connsiteX46" fmla="*/ 2966031 w 3112882"/>
                <a:gd name="connsiteY46" fmla="*/ 2119015 h 3865905"/>
                <a:gd name="connsiteX47" fmla="*/ 2589246 w 3112882"/>
                <a:gd name="connsiteY47" fmla="*/ 1964850 h 3865905"/>
                <a:gd name="connsiteX48" fmla="*/ 2784604 w 3112882"/>
                <a:gd name="connsiteY48" fmla="*/ 1752284 h 3865905"/>
                <a:gd name="connsiteX49" fmla="*/ 3112882 w 3112882"/>
                <a:gd name="connsiteY49" fmla="*/ 1360396 h 3865905"/>
                <a:gd name="connsiteX50" fmla="*/ 3065444 w 3112882"/>
                <a:gd name="connsiteY50" fmla="*/ 1381834 h 3865905"/>
                <a:gd name="connsiteX51" fmla="*/ 2993206 w 3112882"/>
                <a:gd name="connsiteY51" fmla="*/ 1419533 h 3865905"/>
                <a:gd name="connsiteX52" fmla="*/ 2924556 w 3112882"/>
                <a:gd name="connsiteY52" fmla="*/ 1461719 h 3865905"/>
                <a:gd name="connsiteX53" fmla="*/ 2859945 w 3112882"/>
                <a:gd name="connsiteY53" fmla="*/ 1507496 h 3865905"/>
                <a:gd name="connsiteX54" fmla="*/ 2802063 w 3112882"/>
                <a:gd name="connsiteY54" fmla="*/ 1556864 h 3865905"/>
                <a:gd name="connsiteX55" fmla="*/ 2775591 w 3112882"/>
                <a:gd name="connsiteY55" fmla="*/ 1582445 h 3865905"/>
                <a:gd name="connsiteX56" fmla="*/ 2564707 w 3112882"/>
                <a:gd name="connsiteY56" fmla="*/ 1793377 h 3865905"/>
                <a:gd name="connsiteX57" fmla="*/ 2404526 w 3112882"/>
                <a:gd name="connsiteY57" fmla="*/ 1953597 h 3865905"/>
                <a:gd name="connsiteX58" fmla="*/ 2388373 w 3112882"/>
                <a:gd name="connsiteY58" fmla="*/ 1968407 h 3865905"/>
                <a:gd name="connsiteX59" fmla="*/ 2352925 w 3112882"/>
                <a:gd name="connsiteY59" fmla="*/ 1992193 h 3865905"/>
                <a:gd name="connsiteX60" fmla="*/ 2313441 w 3112882"/>
                <a:gd name="connsiteY60" fmla="*/ 2008349 h 3865905"/>
                <a:gd name="connsiteX61" fmla="*/ 2270816 w 3112882"/>
                <a:gd name="connsiteY61" fmla="*/ 2016876 h 3865905"/>
                <a:gd name="connsiteX62" fmla="*/ 2248830 w 3112882"/>
                <a:gd name="connsiteY62" fmla="*/ 2017325 h 3865905"/>
                <a:gd name="connsiteX63" fmla="*/ 2245690 w 3112882"/>
                <a:gd name="connsiteY63" fmla="*/ 2017325 h 3865905"/>
                <a:gd name="connsiteX64" fmla="*/ 2227741 w 3112882"/>
                <a:gd name="connsiteY64" fmla="*/ 2016877 h 3865905"/>
                <a:gd name="connsiteX65" fmla="*/ 2190052 w 3112882"/>
                <a:gd name="connsiteY65" fmla="*/ 2008349 h 3865905"/>
                <a:gd name="connsiteX66" fmla="*/ 2152811 w 3112882"/>
                <a:gd name="connsiteY66" fmla="*/ 1993091 h 3865905"/>
                <a:gd name="connsiteX67" fmla="*/ 2117364 w 3112882"/>
                <a:gd name="connsiteY67" fmla="*/ 1971549 h 3865905"/>
                <a:gd name="connsiteX68" fmla="*/ 2085059 w 3112882"/>
                <a:gd name="connsiteY68" fmla="*/ 1945070 h 3865905"/>
                <a:gd name="connsiteX69" fmla="*/ 2055894 w 3112882"/>
                <a:gd name="connsiteY69" fmla="*/ 1915001 h 3865905"/>
                <a:gd name="connsiteX70" fmla="*/ 2032562 w 3112882"/>
                <a:gd name="connsiteY70" fmla="*/ 1881790 h 3865905"/>
                <a:gd name="connsiteX71" fmla="*/ 2015063 w 3112882"/>
                <a:gd name="connsiteY71" fmla="*/ 1847681 h 3865905"/>
                <a:gd name="connsiteX72" fmla="*/ 2010127 w 3112882"/>
                <a:gd name="connsiteY72" fmla="*/ 1829281 h 3865905"/>
                <a:gd name="connsiteX73" fmla="*/ 2010127 w 3112882"/>
                <a:gd name="connsiteY73" fmla="*/ 979715 h 3865905"/>
                <a:gd name="connsiteX74" fmla="*/ 2322415 w 3112882"/>
                <a:gd name="connsiteY74" fmla="*/ 721659 h 3865905"/>
                <a:gd name="connsiteX75" fmla="*/ 2660648 w 3112882"/>
                <a:gd name="connsiteY75" fmla="*/ 670103 h 3865905"/>
                <a:gd name="connsiteX76" fmla="*/ 2454682 w 3112882"/>
                <a:gd name="connsiteY76" fmla="*/ 19555 h 3865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3112882" h="3865905">
                  <a:moveTo>
                    <a:pt x="2454682" y="19555"/>
                  </a:moveTo>
                  <a:lnTo>
                    <a:pt x="2311198" y="2692"/>
                  </a:lnTo>
                  <a:lnTo>
                    <a:pt x="2289660" y="448"/>
                  </a:lnTo>
                  <a:lnTo>
                    <a:pt x="2247484" y="0"/>
                  </a:lnTo>
                  <a:lnTo>
                    <a:pt x="2206204" y="3141"/>
                  </a:lnTo>
                  <a:lnTo>
                    <a:pt x="2165823" y="10770"/>
                  </a:lnTo>
                  <a:lnTo>
                    <a:pt x="2126338" y="22439"/>
                  </a:lnTo>
                  <a:lnTo>
                    <a:pt x="2087302" y="38147"/>
                  </a:lnTo>
                  <a:lnTo>
                    <a:pt x="2051407" y="57445"/>
                  </a:lnTo>
                  <a:lnTo>
                    <a:pt x="2016409" y="80782"/>
                  </a:lnTo>
                  <a:lnTo>
                    <a:pt x="1999808" y="94246"/>
                  </a:lnTo>
                  <a:lnTo>
                    <a:pt x="1204731" y="751728"/>
                  </a:lnTo>
                  <a:lnTo>
                    <a:pt x="1183642" y="769679"/>
                  </a:lnTo>
                  <a:lnTo>
                    <a:pt x="1144157" y="808276"/>
                  </a:lnTo>
                  <a:lnTo>
                    <a:pt x="1107365" y="849565"/>
                  </a:lnTo>
                  <a:lnTo>
                    <a:pt x="1073713" y="893547"/>
                  </a:lnTo>
                  <a:lnTo>
                    <a:pt x="1044100" y="939772"/>
                  </a:lnTo>
                  <a:lnTo>
                    <a:pt x="1017627" y="988242"/>
                  </a:lnTo>
                  <a:lnTo>
                    <a:pt x="995192" y="1038507"/>
                  </a:lnTo>
                  <a:lnTo>
                    <a:pt x="976347" y="1091016"/>
                  </a:lnTo>
                  <a:lnTo>
                    <a:pt x="968272" y="1117495"/>
                  </a:lnTo>
                  <a:lnTo>
                    <a:pt x="932825" y="1245849"/>
                  </a:lnTo>
                  <a:lnTo>
                    <a:pt x="841741" y="1556863"/>
                  </a:lnTo>
                  <a:lnTo>
                    <a:pt x="765463" y="1799212"/>
                  </a:lnTo>
                  <a:lnTo>
                    <a:pt x="713865" y="1952250"/>
                  </a:lnTo>
                  <a:lnTo>
                    <a:pt x="662713" y="2089133"/>
                  </a:lnTo>
                  <a:lnTo>
                    <a:pt x="614255" y="2204473"/>
                  </a:lnTo>
                  <a:lnTo>
                    <a:pt x="591821" y="2249351"/>
                  </a:lnTo>
                  <a:lnTo>
                    <a:pt x="0" y="2841310"/>
                  </a:lnTo>
                  <a:lnTo>
                    <a:pt x="1024806" y="3865905"/>
                  </a:lnTo>
                  <a:lnTo>
                    <a:pt x="1309723" y="3580922"/>
                  </a:lnTo>
                  <a:lnTo>
                    <a:pt x="1330363" y="3561624"/>
                  </a:lnTo>
                  <a:lnTo>
                    <a:pt x="1374783" y="3526618"/>
                  </a:lnTo>
                  <a:lnTo>
                    <a:pt x="1423242" y="3497895"/>
                  </a:lnTo>
                  <a:lnTo>
                    <a:pt x="1474841" y="3475456"/>
                  </a:lnTo>
                  <a:lnTo>
                    <a:pt x="1502211" y="3466928"/>
                  </a:lnTo>
                  <a:lnTo>
                    <a:pt x="2097173" y="3266766"/>
                  </a:lnTo>
                  <a:lnTo>
                    <a:pt x="2132171" y="3254649"/>
                  </a:lnTo>
                  <a:lnTo>
                    <a:pt x="2199923" y="3225477"/>
                  </a:lnTo>
                  <a:lnTo>
                    <a:pt x="2264983" y="3191817"/>
                  </a:lnTo>
                  <a:lnTo>
                    <a:pt x="2327799" y="3153671"/>
                  </a:lnTo>
                  <a:lnTo>
                    <a:pt x="2387924" y="3111483"/>
                  </a:lnTo>
                  <a:lnTo>
                    <a:pt x="2444907" y="3064360"/>
                  </a:lnTo>
                  <a:lnTo>
                    <a:pt x="2497853" y="3014096"/>
                  </a:lnTo>
                  <a:lnTo>
                    <a:pt x="2548105" y="2959793"/>
                  </a:lnTo>
                  <a:lnTo>
                    <a:pt x="2550306" y="2957041"/>
                  </a:lnTo>
                  <a:lnTo>
                    <a:pt x="2966031" y="2119015"/>
                  </a:lnTo>
                  <a:lnTo>
                    <a:pt x="2589246" y="1964850"/>
                  </a:lnTo>
                  <a:lnTo>
                    <a:pt x="2784604" y="1752284"/>
                  </a:lnTo>
                  <a:lnTo>
                    <a:pt x="3112882" y="1360396"/>
                  </a:lnTo>
                  <a:lnTo>
                    <a:pt x="3065444" y="1381834"/>
                  </a:lnTo>
                  <a:lnTo>
                    <a:pt x="2993206" y="1419533"/>
                  </a:lnTo>
                  <a:lnTo>
                    <a:pt x="2924556" y="1461719"/>
                  </a:lnTo>
                  <a:lnTo>
                    <a:pt x="2859945" y="1507496"/>
                  </a:lnTo>
                  <a:lnTo>
                    <a:pt x="2802063" y="1556864"/>
                  </a:lnTo>
                  <a:lnTo>
                    <a:pt x="2775591" y="1582445"/>
                  </a:lnTo>
                  <a:lnTo>
                    <a:pt x="2564707" y="1793377"/>
                  </a:lnTo>
                  <a:lnTo>
                    <a:pt x="2404526" y="1953597"/>
                  </a:lnTo>
                  <a:lnTo>
                    <a:pt x="2388373" y="1968407"/>
                  </a:lnTo>
                  <a:lnTo>
                    <a:pt x="2352925" y="1992193"/>
                  </a:lnTo>
                  <a:lnTo>
                    <a:pt x="2313441" y="2008349"/>
                  </a:lnTo>
                  <a:lnTo>
                    <a:pt x="2270816" y="2016876"/>
                  </a:lnTo>
                  <a:lnTo>
                    <a:pt x="2248830" y="2017325"/>
                  </a:lnTo>
                  <a:lnTo>
                    <a:pt x="2245690" y="2017325"/>
                  </a:lnTo>
                  <a:lnTo>
                    <a:pt x="2227741" y="2016877"/>
                  </a:lnTo>
                  <a:lnTo>
                    <a:pt x="2190052" y="2008349"/>
                  </a:lnTo>
                  <a:lnTo>
                    <a:pt x="2152811" y="1993091"/>
                  </a:lnTo>
                  <a:lnTo>
                    <a:pt x="2117364" y="1971549"/>
                  </a:lnTo>
                  <a:lnTo>
                    <a:pt x="2085059" y="1945070"/>
                  </a:lnTo>
                  <a:lnTo>
                    <a:pt x="2055894" y="1915001"/>
                  </a:lnTo>
                  <a:lnTo>
                    <a:pt x="2032562" y="1881790"/>
                  </a:lnTo>
                  <a:lnTo>
                    <a:pt x="2015063" y="1847681"/>
                  </a:lnTo>
                  <a:lnTo>
                    <a:pt x="2010127" y="1829281"/>
                  </a:lnTo>
                  <a:lnTo>
                    <a:pt x="2010127" y="979715"/>
                  </a:lnTo>
                  <a:lnTo>
                    <a:pt x="2322415" y="721659"/>
                  </a:lnTo>
                  <a:lnTo>
                    <a:pt x="2660648" y="670103"/>
                  </a:lnTo>
                  <a:lnTo>
                    <a:pt x="2454682" y="19555"/>
                  </a:lnTo>
                  <a:close/>
                </a:path>
              </a:pathLst>
            </a:custGeom>
            <a:solidFill>
              <a:srgbClr val="FBC3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Freeform 7"/>
            <p:cNvSpPr>
              <a:spLocks/>
            </p:cNvSpPr>
            <p:nvPr/>
          </p:nvSpPr>
          <p:spPr bwMode="auto">
            <a:xfrm rot="1365788">
              <a:off x="9306105" y="2309457"/>
              <a:ext cx="1097604" cy="2176587"/>
            </a:xfrm>
            <a:custGeom>
              <a:avLst/>
              <a:gdLst>
                <a:gd name="T0" fmla="*/ 852 w 1286"/>
                <a:gd name="T1" fmla="*/ 2795 h 2795"/>
                <a:gd name="T2" fmla="*/ 785 w 1286"/>
                <a:gd name="T3" fmla="*/ 2701 h 2795"/>
                <a:gd name="T4" fmla="*/ 446 w 1286"/>
                <a:gd name="T5" fmla="*/ 2210 h 2795"/>
                <a:gd name="T6" fmla="*/ 280 w 1286"/>
                <a:gd name="T7" fmla="*/ 1954 h 2795"/>
                <a:gd name="T8" fmla="*/ 194 w 1286"/>
                <a:gd name="T9" fmla="*/ 1804 h 2795"/>
                <a:gd name="T10" fmla="*/ 162 w 1286"/>
                <a:gd name="T11" fmla="*/ 1744 h 2795"/>
                <a:gd name="T12" fmla="*/ 148 w 1286"/>
                <a:gd name="T13" fmla="*/ 1712 h 2795"/>
                <a:gd name="T14" fmla="*/ 129 w 1286"/>
                <a:gd name="T15" fmla="*/ 1634 h 2795"/>
                <a:gd name="T16" fmla="*/ 112 w 1286"/>
                <a:gd name="T17" fmla="*/ 1486 h 2795"/>
                <a:gd name="T18" fmla="*/ 100 w 1286"/>
                <a:gd name="T19" fmla="*/ 1110 h 2795"/>
                <a:gd name="T20" fmla="*/ 87 w 1286"/>
                <a:gd name="T21" fmla="*/ 826 h 2795"/>
                <a:gd name="T22" fmla="*/ 76 w 1286"/>
                <a:gd name="T23" fmla="*/ 693 h 2795"/>
                <a:gd name="T24" fmla="*/ 36 w 1286"/>
                <a:gd name="T25" fmla="*/ 443 h 2795"/>
                <a:gd name="T26" fmla="*/ 10 w 1286"/>
                <a:gd name="T27" fmla="*/ 288 h 2795"/>
                <a:gd name="T28" fmla="*/ 0 w 1286"/>
                <a:gd name="T29" fmla="*/ 200 h 2795"/>
                <a:gd name="T30" fmla="*/ 1 w 1286"/>
                <a:gd name="T31" fmla="*/ 130 h 2795"/>
                <a:gd name="T32" fmla="*/ 17 w 1286"/>
                <a:gd name="T33" fmla="*/ 78 h 2795"/>
                <a:gd name="T34" fmla="*/ 31 w 1286"/>
                <a:gd name="T35" fmla="*/ 61 h 2795"/>
                <a:gd name="T36" fmla="*/ 54 w 1286"/>
                <a:gd name="T37" fmla="*/ 42 h 2795"/>
                <a:gd name="T38" fmla="*/ 100 w 1286"/>
                <a:gd name="T39" fmla="*/ 16 h 2795"/>
                <a:gd name="T40" fmla="*/ 147 w 1286"/>
                <a:gd name="T41" fmla="*/ 3 h 2795"/>
                <a:gd name="T42" fmla="*/ 194 w 1286"/>
                <a:gd name="T43" fmla="*/ 0 h 2795"/>
                <a:gd name="T44" fmla="*/ 240 w 1286"/>
                <a:gd name="T45" fmla="*/ 7 h 2795"/>
                <a:gd name="T46" fmla="*/ 285 w 1286"/>
                <a:gd name="T47" fmla="*/ 25 h 2795"/>
                <a:gd name="T48" fmla="*/ 351 w 1286"/>
                <a:gd name="T49" fmla="*/ 61 h 2795"/>
                <a:gd name="T50" fmla="*/ 430 w 1286"/>
                <a:gd name="T51" fmla="*/ 124 h 2795"/>
                <a:gd name="T52" fmla="*/ 498 w 1286"/>
                <a:gd name="T53" fmla="*/ 196 h 2795"/>
                <a:gd name="T54" fmla="*/ 573 w 1286"/>
                <a:gd name="T55" fmla="*/ 291 h 2795"/>
                <a:gd name="T56" fmla="*/ 590 w 1286"/>
                <a:gd name="T57" fmla="*/ 323 h 2795"/>
                <a:gd name="T58" fmla="*/ 632 w 1286"/>
                <a:gd name="T59" fmla="*/ 407 h 2795"/>
                <a:gd name="T60" fmla="*/ 700 w 1286"/>
                <a:gd name="T61" fmla="*/ 587 h 2795"/>
                <a:gd name="T62" fmla="*/ 753 w 1286"/>
                <a:gd name="T63" fmla="*/ 772 h 2795"/>
                <a:gd name="T64" fmla="*/ 793 w 1286"/>
                <a:gd name="T65" fmla="*/ 953 h 2795"/>
                <a:gd name="T66" fmla="*/ 835 w 1286"/>
                <a:gd name="T67" fmla="*/ 1195 h 2795"/>
                <a:gd name="T68" fmla="*/ 858 w 1286"/>
                <a:gd name="T69" fmla="*/ 1399 h 2795"/>
                <a:gd name="T70" fmla="*/ 859 w 1286"/>
                <a:gd name="T71" fmla="*/ 1421 h 2795"/>
                <a:gd name="T72" fmla="*/ 1286 w 1286"/>
                <a:gd name="T73" fmla="*/ 1952 h 2795"/>
                <a:gd name="T74" fmla="*/ 852 w 1286"/>
                <a:gd name="T75" fmla="*/ 2795 h 2795"/>
                <a:gd name="connsiteX0" fmla="*/ 8210 w 10000"/>
                <a:gd name="connsiteY0" fmla="*/ 10708 h 10708"/>
                <a:gd name="connsiteX1" fmla="*/ 6104 w 10000"/>
                <a:gd name="connsiteY1" fmla="*/ 9664 h 10708"/>
                <a:gd name="connsiteX2" fmla="*/ 3468 w 10000"/>
                <a:gd name="connsiteY2" fmla="*/ 7907 h 10708"/>
                <a:gd name="connsiteX3" fmla="*/ 2177 w 10000"/>
                <a:gd name="connsiteY3" fmla="*/ 6991 h 10708"/>
                <a:gd name="connsiteX4" fmla="*/ 1509 w 10000"/>
                <a:gd name="connsiteY4" fmla="*/ 6454 h 10708"/>
                <a:gd name="connsiteX5" fmla="*/ 1260 w 10000"/>
                <a:gd name="connsiteY5" fmla="*/ 6240 h 10708"/>
                <a:gd name="connsiteX6" fmla="*/ 1151 w 10000"/>
                <a:gd name="connsiteY6" fmla="*/ 6125 h 10708"/>
                <a:gd name="connsiteX7" fmla="*/ 1003 w 10000"/>
                <a:gd name="connsiteY7" fmla="*/ 5846 h 10708"/>
                <a:gd name="connsiteX8" fmla="*/ 871 w 10000"/>
                <a:gd name="connsiteY8" fmla="*/ 5317 h 10708"/>
                <a:gd name="connsiteX9" fmla="*/ 778 w 10000"/>
                <a:gd name="connsiteY9" fmla="*/ 3971 h 10708"/>
                <a:gd name="connsiteX10" fmla="*/ 677 w 10000"/>
                <a:gd name="connsiteY10" fmla="*/ 2955 h 10708"/>
                <a:gd name="connsiteX11" fmla="*/ 591 w 10000"/>
                <a:gd name="connsiteY11" fmla="*/ 2479 h 10708"/>
                <a:gd name="connsiteX12" fmla="*/ 280 w 10000"/>
                <a:gd name="connsiteY12" fmla="*/ 1585 h 10708"/>
                <a:gd name="connsiteX13" fmla="*/ 78 w 10000"/>
                <a:gd name="connsiteY13" fmla="*/ 1030 h 10708"/>
                <a:gd name="connsiteX14" fmla="*/ 0 w 10000"/>
                <a:gd name="connsiteY14" fmla="*/ 716 h 10708"/>
                <a:gd name="connsiteX15" fmla="*/ 8 w 10000"/>
                <a:gd name="connsiteY15" fmla="*/ 465 h 10708"/>
                <a:gd name="connsiteX16" fmla="*/ 132 w 10000"/>
                <a:gd name="connsiteY16" fmla="*/ 279 h 10708"/>
                <a:gd name="connsiteX17" fmla="*/ 241 w 10000"/>
                <a:gd name="connsiteY17" fmla="*/ 218 h 10708"/>
                <a:gd name="connsiteX18" fmla="*/ 420 w 10000"/>
                <a:gd name="connsiteY18" fmla="*/ 150 h 10708"/>
                <a:gd name="connsiteX19" fmla="*/ 778 w 10000"/>
                <a:gd name="connsiteY19" fmla="*/ 57 h 10708"/>
                <a:gd name="connsiteX20" fmla="*/ 1143 w 10000"/>
                <a:gd name="connsiteY20" fmla="*/ 11 h 10708"/>
                <a:gd name="connsiteX21" fmla="*/ 1509 w 10000"/>
                <a:gd name="connsiteY21" fmla="*/ 0 h 10708"/>
                <a:gd name="connsiteX22" fmla="*/ 1866 w 10000"/>
                <a:gd name="connsiteY22" fmla="*/ 25 h 10708"/>
                <a:gd name="connsiteX23" fmla="*/ 2216 w 10000"/>
                <a:gd name="connsiteY23" fmla="*/ 89 h 10708"/>
                <a:gd name="connsiteX24" fmla="*/ 2729 w 10000"/>
                <a:gd name="connsiteY24" fmla="*/ 218 h 10708"/>
                <a:gd name="connsiteX25" fmla="*/ 3344 w 10000"/>
                <a:gd name="connsiteY25" fmla="*/ 444 h 10708"/>
                <a:gd name="connsiteX26" fmla="*/ 3872 w 10000"/>
                <a:gd name="connsiteY26" fmla="*/ 701 h 10708"/>
                <a:gd name="connsiteX27" fmla="*/ 4456 w 10000"/>
                <a:gd name="connsiteY27" fmla="*/ 1041 h 10708"/>
                <a:gd name="connsiteX28" fmla="*/ 4588 w 10000"/>
                <a:gd name="connsiteY28" fmla="*/ 1156 h 10708"/>
                <a:gd name="connsiteX29" fmla="*/ 4914 w 10000"/>
                <a:gd name="connsiteY29" fmla="*/ 1456 h 10708"/>
                <a:gd name="connsiteX30" fmla="*/ 5443 w 10000"/>
                <a:gd name="connsiteY30" fmla="*/ 2100 h 10708"/>
                <a:gd name="connsiteX31" fmla="*/ 5855 w 10000"/>
                <a:gd name="connsiteY31" fmla="*/ 2762 h 10708"/>
                <a:gd name="connsiteX32" fmla="*/ 6166 w 10000"/>
                <a:gd name="connsiteY32" fmla="*/ 3410 h 10708"/>
                <a:gd name="connsiteX33" fmla="*/ 6493 w 10000"/>
                <a:gd name="connsiteY33" fmla="*/ 4275 h 10708"/>
                <a:gd name="connsiteX34" fmla="*/ 6672 w 10000"/>
                <a:gd name="connsiteY34" fmla="*/ 5005 h 10708"/>
                <a:gd name="connsiteX35" fmla="*/ 6680 w 10000"/>
                <a:gd name="connsiteY35" fmla="*/ 5084 h 10708"/>
                <a:gd name="connsiteX36" fmla="*/ 10000 w 10000"/>
                <a:gd name="connsiteY36" fmla="*/ 6984 h 10708"/>
                <a:gd name="connsiteX37" fmla="*/ 8210 w 10000"/>
                <a:gd name="connsiteY37" fmla="*/ 10708 h 10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0000" h="10708">
                  <a:moveTo>
                    <a:pt x="8210" y="10708"/>
                  </a:moveTo>
                  <a:lnTo>
                    <a:pt x="6104" y="9664"/>
                  </a:lnTo>
                  <a:lnTo>
                    <a:pt x="3468" y="7907"/>
                  </a:lnTo>
                  <a:lnTo>
                    <a:pt x="2177" y="6991"/>
                  </a:lnTo>
                  <a:lnTo>
                    <a:pt x="1509" y="6454"/>
                  </a:lnTo>
                  <a:lnTo>
                    <a:pt x="1260" y="6240"/>
                  </a:lnTo>
                  <a:lnTo>
                    <a:pt x="1151" y="6125"/>
                  </a:lnTo>
                  <a:cubicBezTo>
                    <a:pt x="1102" y="6032"/>
                    <a:pt x="1052" y="5939"/>
                    <a:pt x="1003" y="5846"/>
                  </a:cubicBezTo>
                  <a:lnTo>
                    <a:pt x="871" y="5317"/>
                  </a:lnTo>
                  <a:cubicBezTo>
                    <a:pt x="840" y="4868"/>
                    <a:pt x="809" y="4420"/>
                    <a:pt x="778" y="3971"/>
                  </a:cubicBezTo>
                  <a:cubicBezTo>
                    <a:pt x="744" y="3632"/>
                    <a:pt x="711" y="3294"/>
                    <a:pt x="677" y="2955"/>
                  </a:cubicBezTo>
                  <a:cubicBezTo>
                    <a:pt x="648" y="2796"/>
                    <a:pt x="620" y="2638"/>
                    <a:pt x="591" y="2479"/>
                  </a:cubicBezTo>
                  <a:lnTo>
                    <a:pt x="280" y="1585"/>
                  </a:lnTo>
                  <a:cubicBezTo>
                    <a:pt x="213" y="1400"/>
                    <a:pt x="145" y="1215"/>
                    <a:pt x="78" y="1030"/>
                  </a:cubicBezTo>
                  <a:cubicBezTo>
                    <a:pt x="52" y="925"/>
                    <a:pt x="26" y="821"/>
                    <a:pt x="0" y="716"/>
                  </a:cubicBezTo>
                  <a:cubicBezTo>
                    <a:pt x="3" y="632"/>
                    <a:pt x="5" y="549"/>
                    <a:pt x="8" y="465"/>
                  </a:cubicBezTo>
                  <a:cubicBezTo>
                    <a:pt x="49" y="403"/>
                    <a:pt x="91" y="341"/>
                    <a:pt x="132" y="279"/>
                  </a:cubicBezTo>
                  <a:lnTo>
                    <a:pt x="241" y="218"/>
                  </a:lnTo>
                  <a:lnTo>
                    <a:pt x="420" y="150"/>
                  </a:lnTo>
                  <a:lnTo>
                    <a:pt x="778" y="57"/>
                  </a:lnTo>
                  <a:lnTo>
                    <a:pt x="1143" y="11"/>
                  </a:lnTo>
                  <a:lnTo>
                    <a:pt x="1509" y="0"/>
                  </a:lnTo>
                  <a:lnTo>
                    <a:pt x="1866" y="25"/>
                  </a:lnTo>
                  <a:lnTo>
                    <a:pt x="2216" y="89"/>
                  </a:lnTo>
                  <a:lnTo>
                    <a:pt x="2729" y="218"/>
                  </a:lnTo>
                  <a:lnTo>
                    <a:pt x="3344" y="444"/>
                  </a:lnTo>
                  <a:lnTo>
                    <a:pt x="3872" y="701"/>
                  </a:lnTo>
                  <a:lnTo>
                    <a:pt x="4456" y="1041"/>
                  </a:lnTo>
                  <a:lnTo>
                    <a:pt x="4588" y="1156"/>
                  </a:lnTo>
                  <a:lnTo>
                    <a:pt x="4914" y="1456"/>
                  </a:lnTo>
                  <a:lnTo>
                    <a:pt x="5443" y="2100"/>
                  </a:lnTo>
                  <a:lnTo>
                    <a:pt x="5855" y="2762"/>
                  </a:lnTo>
                  <a:lnTo>
                    <a:pt x="6166" y="3410"/>
                  </a:lnTo>
                  <a:lnTo>
                    <a:pt x="6493" y="4275"/>
                  </a:lnTo>
                  <a:cubicBezTo>
                    <a:pt x="6553" y="4518"/>
                    <a:pt x="6612" y="4762"/>
                    <a:pt x="6672" y="5005"/>
                  </a:cubicBezTo>
                  <a:cubicBezTo>
                    <a:pt x="6675" y="5031"/>
                    <a:pt x="6677" y="5058"/>
                    <a:pt x="6680" y="5084"/>
                  </a:cubicBezTo>
                  <a:lnTo>
                    <a:pt x="10000" y="6984"/>
                  </a:lnTo>
                  <a:lnTo>
                    <a:pt x="8210" y="10708"/>
                  </a:lnTo>
                  <a:close/>
                </a:path>
              </a:pathLst>
            </a:custGeom>
            <a:solidFill>
              <a:srgbClr val="FBC39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grpSp>
          <p:nvGrpSpPr>
            <p:cNvPr id="11" name="그룹 10"/>
            <p:cNvGrpSpPr/>
            <p:nvPr/>
          </p:nvGrpSpPr>
          <p:grpSpPr>
            <a:xfrm>
              <a:off x="9965733" y="2372330"/>
              <a:ext cx="1407160" cy="1407160"/>
              <a:chOff x="855980" y="2494250"/>
              <a:chExt cx="1158240" cy="1158240"/>
            </a:xfrm>
          </p:grpSpPr>
          <p:sp>
            <p:nvSpPr>
              <p:cNvPr id="9" name="타원 8"/>
              <p:cNvSpPr/>
              <p:nvPr/>
            </p:nvSpPr>
            <p:spPr>
              <a:xfrm>
                <a:off x="855980" y="2494250"/>
                <a:ext cx="1158240" cy="1158240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0" name="타원 9"/>
              <p:cNvSpPr/>
              <p:nvPr/>
            </p:nvSpPr>
            <p:spPr>
              <a:xfrm>
                <a:off x="976770" y="2602370"/>
                <a:ext cx="916660" cy="916660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 w="41275">
                <a:gradFill flip="none" rotWithShape="1">
                  <a:gsLst>
                    <a:gs pos="81000">
                      <a:schemeClr val="bg1">
                        <a:lumMod val="65000"/>
                      </a:schemeClr>
                    </a:gs>
                    <a:gs pos="100000">
                      <a:schemeClr val="bg1">
                        <a:lumMod val="9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9" name="Freeform 13"/>
            <p:cNvSpPr>
              <a:spLocks/>
            </p:cNvSpPr>
            <p:nvPr/>
          </p:nvSpPr>
          <p:spPr bwMode="auto">
            <a:xfrm rot="21013934" flipH="1">
              <a:off x="10222199" y="5038823"/>
              <a:ext cx="1811561" cy="17568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" name="Freeform 13"/>
            <p:cNvSpPr>
              <a:spLocks/>
            </p:cNvSpPr>
            <p:nvPr/>
          </p:nvSpPr>
          <p:spPr bwMode="auto">
            <a:xfrm rot="21013934" flipH="1">
              <a:off x="10229547" y="5172529"/>
              <a:ext cx="1914409" cy="2372914"/>
            </a:xfrm>
            <a:prstGeom prst="rect">
              <a:avLst/>
            </a:prstGeom>
            <a:solidFill>
              <a:srgbClr val="2C55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" name="Freeform 15"/>
            <p:cNvSpPr>
              <a:spLocks/>
            </p:cNvSpPr>
            <p:nvPr/>
          </p:nvSpPr>
          <p:spPr bwMode="auto">
            <a:xfrm flipH="1">
              <a:off x="10232267" y="5351785"/>
              <a:ext cx="320364" cy="320364"/>
            </a:xfrm>
            <a:custGeom>
              <a:avLst/>
              <a:gdLst>
                <a:gd name="T0" fmla="*/ 356 w 713"/>
                <a:gd name="T1" fmla="*/ 0 h 713"/>
                <a:gd name="T2" fmla="*/ 394 w 713"/>
                <a:gd name="T3" fmla="*/ 1 h 713"/>
                <a:gd name="T4" fmla="*/ 463 w 713"/>
                <a:gd name="T5" fmla="*/ 16 h 713"/>
                <a:gd name="T6" fmla="*/ 526 w 713"/>
                <a:gd name="T7" fmla="*/ 43 h 713"/>
                <a:gd name="T8" fmla="*/ 584 w 713"/>
                <a:gd name="T9" fmla="*/ 82 h 713"/>
                <a:gd name="T10" fmla="*/ 633 w 713"/>
                <a:gd name="T11" fmla="*/ 129 h 713"/>
                <a:gd name="T12" fmla="*/ 670 w 713"/>
                <a:gd name="T13" fmla="*/ 187 h 713"/>
                <a:gd name="T14" fmla="*/ 697 w 713"/>
                <a:gd name="T15" fmla="*/ 250 h 713"/>
                <a:gd name="T16" fmla="*/ 712 w 713"/>
                <a:gd name="T17" fmla="*/ 319 h 713"/>
                <a:gd name="T18" fmla="*/ 713 w 713"/>
                <a:gd name="T19" fmla="*/ 357 h 713"/>
                <a:gd name="T20" fmla="*/ 712 w 713"/>
                <a:gd name="T21" fmla="*/ 393 h 713"/>
                <a:gd name="T22" fmla="*/ 697 w 713"/>
                <a:gd name="T23" fmla="*/ 463 h 713"/>
                <a:gd name="T24" fmla="*/ 670 w 713"/>
                <a:gd name="T25" fmla="*/ 527 h 713"/>
                <a:gd name="T26" fmla="*/ 633 w 713"/>
                <a:gd name="T27" fmla="*/ 583 h 713"/>
                <a:gd name="T28" fmla="*/ 584 w 713"/>
                <a:gd name="T29" fmla="*/ 632 h 713"/>
                <a:gd name="T30" fmla="*/ 526 w 713"/>
                <a:gd name="T31" fmla="*/ 671 h 713"/>
                <a:gd name="T32" fmla="*/ 463 w 713"/>
                <a:gd name="T33" fmla="*/ 697 h 713"/>
                <a:gd name="T34" fmla="*/ 394 w 713"/>
                <a:gd name="T35" fmla="*/ 711 h 713"/>
                <a:gd name="T36" fmla="*/ 356 w 713"/>
                <a:gd name="T37" fmla="*/ 713 h 713"/>
                <a:gd name="T38" fmla="*/ 320 w 713"/>
                <a:gd name="T39" fmla="*/ 711 h 713"/>
                <a:gd name="T40" fmla="*/ 251 w 713"/>
                <a:gd name="T41" fmla="*/ 697 h 713"/>
                <a:gd name="T42" fmla="*/ 186 w 713"/>
                <a:gd name="T43" fmla="*/ 671 h 713"/>
                <a:gd name="T44" fmla="*/ 130 w 713"/>
                <a:gd name="T45" fmla="*/ 632 h 713"/>
                <a:gd name="T46" fmla="*/ 81 w 713"/>
                <a:gd name="T47" fmla="*/ 583 h 713"/>
                <a:gd name="T48" fmla="*/ 42 w 713"/>
                <a:gd name="T49" fmla="*/ 527 h 713"/>
                <a:gd name="T50" fmla="*/ 16 w 713"/>
                <a:gd name="T51" fmla="*/ 463 h 713"/>
                <a:gd name="T52" fmla="*/ 2 w 713"/>
                <a:gd name="T53" fmla="*/ 393 h 713"/>
                <a:gd name="T54" fmla="*/ 0 w 713"/>
                <a:gd name="T55" fmla="*/ 357 h 713"/>
                <a:gd name="T56" fmla="*/ 2 w 713"/>
                <a:gd name="T57" fmla="*/ 319 h 713"/>
                <a:gd name="T58" fmla="*/ 16 w 713"/>
                <a:gd name="T59" fmla="*/ 250 h 713"/>
                <a:gd name="T60" fmla="*/ 42 w 713"/>
                <a:gd name="T61" fmla="*/ 187 h 713"/>
                <a:gd name="T62" fmla="*/ 81 w 713"/>
                <a:gd name="T63" fmla="*/ 129 h 713"/>
                <a:gd name="T64" fmla="*/ 130 w 713"/>
                <a:gd name="T65" fmla="*/ 82 h 713"/>
                <a:gd name="T66" fmla="*/ 186 w 713"/>
                <a:gd name="T67" fmla="*/ 43 h 713"/>
                <a:gd name="T68" fmla="*/ 251 w 713"/>
                <a:gd name="T69" fmla="*/ 16 h 713"/>
                <a:gd name="T70" fmla="*/ 320 w 713"/>
                <a:gd name="T71" fmla="*/ 1 h 713"/>
                <a:gd name="T72" fmla="*/ 356 w 713"/>
                <a:gd name="T73" fmla="*/ 0 h 7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713" h="713">
                  <a:moveTo>
                    <a:pt x="356" y="0"/>
                  </a:moveTo>
                  <a:lnTo>
                    <a:pt x="394" y="1"/>
                  </a:lnTo>
                  <a:lnTo>
                    <a:pt x="463" y="16"/>
                  </a:lnTo>
                  <a:lnTo>
                    <a:pt x="526" y="43"/>
                  </a:lnTo>
                  <a:lnTo>
                    <a:pt x="584" y="82"/>
                  </a:lnTo>
                  <a:lnTo>
                    <a:pt x="633" y="129"/>
                  </a:lnTo>
                  <a:lnTo>
                    <a:pt x="670" y="187"/>
                  </a:lnTo>
                  <a:lnTo>
                    <a:pt x="697" y="250"/>
                  </a:lnTo>
                  <a:lnTo>
                    <a:pt x="712" y="319"/>
                  </a:lnTo>
                  <a:lnTo>
                    <a:pt x="713" y="357"/>
                  </a:lnTo>
                  <a:lnTo>
                    <a:pt x="712" y="393"/>
                  </a:lnTo>
                  <a:lnTo>
                    <a:pt x="697" y="463"/>
                  </a:lnTo>
                  <a:lnTo>
                    <a:pt x="670" y="527"/>
                  </a:lnTo>
                  <a:lnTo>
                    <a:pt x="633" y="583"/>
                  </a:lnTo>
                  <a:lnTo>
                    <a:pt x="584" y="632"/>
                  </a:lnTo>
                  <a:lnTo>
                    <a:pt x="526" y="671"/>
                  </a:lnTo>
                  <a:lnTo>
                    <a:pt x="463" y="697"/>
                  </a:lnTo>
                  <a:lnTo>
                    <a:pt x="394" y="711"/>
                  </a:lnTo>
                  <a:lnTo>
                    <a:pt x="356" y="713"/>
                  </a:lnTo>
                  <a:lnTo>
                    <a:pt x="320" y="711"/>
                  </a:lnTo>
                  <a:lnTo>
                    <a:pt x="251" y="697"/>
                  </a:lnTo>
                  <a:lnTo>
                    <a:pt x="186" y="671"/>
                  </a:lnTo>
                  <a:lnTo>
                    <a:pt x="130" y="632"/>
                  </a:lnTo>
                  <a:lnTo>
                    <a:pt x="81" y="583"/>
                  </a:lnTo>
                  <a:lnTo>
                    <a:pt x="42" y="527"/>
                  </a:lnTo>
                  <a:lnTo>
                    <a:pt x="16" y="463"/>
                  </a:lnTo>
                  <a:lnTo>
                    <a:pt x="2" y="393"/>
                  </a:lnTo>
                  <a:lnTo>
                    <a:pt x="0" y="357"/>
                  </a:lnTo>
                  <a:lnTo>
                    <a:pt x="2" y="319"/>
                  </a:lnTo>
                  <a:lnTo>
                    <a:pt x="16" y="250"/>
                  </a:lnTo>
                  <a:lnTo>
                    <a:pt x="42" y="187"/>
                  </a:lnTo>
                  <a:lnTo>
                    <a:pt x="81" y="129"/>
                  </a:lnTo>
                  <a:lnTo>
                    <a:pt x="130" y="82"/>
                  </a:lnTo>
                  <a:lnTo>
                    <a:pt x="186" y="43"/>
                  </a:lnTo>
                  <a:lnTo>
                    <a:pt x="251" y="16"/>
                  </a:lnTo>
                  <a:lnTo>
                    <a:pt x="320" y="1"/>
                  </a:lnTo>
                  <a:lnTo>
                    <a:pt x="3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10289105" y="2577693"/>
              <a:ext cx="755335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000" dirty="0" smtClean="0">
                  <a:solidFill>
                    <a:schemeClr val="bg1"/>
                  </a:solidFill>
                </a:rPr>
                <a:t>1    3    5</a:t>
              </a:r>
              <a:endParaRPr lang="en-US" altLang="ko-KR" sz="1000" dirty="0">
                <a:solidFill>
                  <a:schemeClr val="bg1"/>
                </a:solidFill>
              </a:endParaRPr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10292113" y="3212785"/>
              <a:ext cx="763351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000" dirty="0">
                  <a:solidFill>
                    <a:schemeClr val="bg1"/>
                  </a:solidFill>
                </a:rPr>
                <a:t>2</a:t>
              </a:r>
              <a:r>
                <a:rPr lang="en-US" altLang="ko-KR" sz="1000" dirty="0" smtClean="0">
                  <a:solidFill>
                    <a:schemeClr val="bg1"/>
                  </a:solidFill>
                </a:rPr>
                <a:t>    </a:t>
              </a:r>
              <a:r>
                <a:rPr lang="en-US" altLang="ko-KR" sz="1000" dirty="0">
                  <a:solidFill>
                    <a:schemeClr val="bg1"/>
                  </a:solidFill>
                </a:rPr>
                <a:t>4</a:t>
              </a:r>
              <a:r>
                <a:rPr lang="en-US" altLang="ko-KR" sz="1000" dirty="0" smtClean="0">
                  <a:solidFill>
                    <a:schemeClr val="bg1"/>
                  </a:solidFill>
                </a:rPr>
                <a:t>    </a:t>
              </a:r>
              <a:r>
                <a:rPr lang="en-US" altLang="ko-KR" sz="1000" dirty="0">
                  <a:solidFill>
                    <a:schemeClr val="bg1"/>
                  </a:solidFill>
                </a:rPr>
                <a:t>R</a:t>
              </a:r>
            </a:p>
          </p:txBody>
        </p:sp>
        <p:cxnSp>
          <p:nvCxnSpPr>
            <p:cNvPr id="43" name="직선 연결선 42"/>
            <p:cNvCxnSpPr/>
            <p:nvPr/>
          </p:nvCxnSpPr>
          <p:spPr>
            <a:xfrm>
              <a:off x="10408170" y="3060516"/>
              <a:ext cx="532446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 43"/>
            <p:cNvCxnSpPr/>
            <p:nvPr/>
          </p:nvCxnSpPr>
          <p:spPr>
            <a:xfrm rot="5400000">
              <a:off x="10228170" y="3070544"/>
              <a:ext cx="360000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/>
            <p:cNvCxnSpPr/>
            <p:nvPr/>
          </p:nvCxnSpPr>
          <p:spPr>
            <a:xfrm rot="5400000">
              <a:off x="10486772" y="3070544"/>
              <a:ext cx="360000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/>
            <p:cNvCxnSpPr/>
            <p:nvPr/>
          </p:nvCxnSpPr>
          <p:spPr>
            <a:xfrm rot="5400000">
              <a:off x="10760616" y="3070544"/>
              <a:ext cx="360000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직사각형 48"/>
          <p:cNvSpPr/>
          <p:nvPr/>
        </p:nvSpPr>
        <p:spPr>
          <a:xfrm>
            <a:off x="10135400" y="738590"/>
            <a:ext cx="1315152" cy="81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i="1" dirty="0" smtClean="0">
                <a:solidFill>
                  <a:schemeClr val="bg1"/>
                </a:solidFill>
              </a:rPr>
              <a:t>ITST</a:t>
            </a:r>
            <a:endParaRPr lang="en-US" altLang="ko-KR" sz="3600" b="1" i="1" dirty="0">
              <a:solidFill>
                <a:schemeClr val="bg1"/>
              </a:solidFill>
            </a:endParaRPr>
          </a:p>
        </p:txBody>
      </p:sp>
      <p:graphicFrame>
        <p:nvGraphicFramePr>
          <p:cNvPr id="28" name="표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4399629"/>
              </p:ext>
            </p:extLst>
          </p:nvPr>
        </p:nvGraphicFramePr>
        <p:xfrm>
          <a:off x="696686" y="957942"/>
          <a:ext cx="7888458" cy="5137857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657373">
                  <a:extLst>
                    <a:ext uri="{9D8B030D-6E8A-4147-A177-3AD203B41FA5}">
                      <a16:colId xmlns:a16="http://schemas.microsoft.com/office/drawing/2014/main" val="1702435125"/>
                    </a:ext>
                  </a:extLst>
                </a:gridCol>
                <a:gridCol w="2629483">
                  <a:extLst>
                    <a:ext uri="{9D8B030D-6E8A-4147-A177-3AD203B41FA5}">
                      <a16:colId xmlns:a16="http://schemas.microsoft.com/office/drawing/2014/main" val="3003124513"/>
                    </a:ext>
                  </a:extLst>
                </a:gridCol>
                <a:gridCol w="657373">
                  <a:extLst>
                    <a:ext uri="{9D8B030D-6E8A-4147-A177-3AD203B41FA5}">
                      <a16:colId xmlns:a16="http://schemas.microsoft.com/office/drawing/2014/main" val="3286374240"/>
                    </a:ext>
                  </a:extLst>
                </a:gridCol>
                <a:gridCol w="657373">
                  <a:extLst>
                    <a:ext uri="{9D8B030D-6E8A-4147-A177-3AD203B41FA5}">
                      <a16:colId xmlns:a16="http://schemas.microsoft.com/office/drawing/2014/main" val="3019112855"/>
                    </a:ext>
                  </a:extLst>
                </a:gridCol>
                <a:gridCol w="2629483">
                  <a:extLst>
                    <a:ext uri="{9D8B030D-6E8A-4147-A177-3AD203B41FA5}">
                      <a16:colId xmlns:a16="http://schemas.microsoft.com/office/drawing/2014/main" val="4090222716"/>
                    </a:ext>
                  </a:extLst>
                </a:gridCol>
                <a:gridCol w="657373">
                  <a:extLst>
                    <a:ext uri="{9D8B030D-6E8A-4147-A177-3AD203B41FA5}">
                      <a16:colId xmlns:a16="http://schemas.microsoft.com/office/drawing/2014/main" val="2330037121"/>
                    </a:ext>
                  </a:extLst>
                </a:gridCol>
              </a:tblGrid>
              <a:tr h="2407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항목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68530" marR="68530" marT="34265" marB="34265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 smtClean="0"/>
                        <a:t>감점행위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68530" marR="68530" marT="34265" marB="34265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감점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68530" marR="68530" marT="34265" marB="34265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항목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68530" marR="68530" marT="34265" marB="34265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 smtClean="0"/>
                        <a:t>감점행위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68530" marR="68530" marT="34265" marB="34265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감점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68530" marR="68530" marT="34265" marB="34265"/>
                </a:tc>
                <a:extLst>
                  <a:ext uri="{0D108BD9-81ED-4DB2-BD59-A6C34878D82A}">
                    <a16:rowId xmlns:a16="http://schemas.microsoft.com/office/drawing/2014/main" val="2061635891"/>
                  </a:ext>
                </a:extLst>
              </a:tr>
              <a:tr h="182353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출발 전 준비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68530" marR="68530" marT="34265" marB="34265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주차브레이크 미</a:t>
                      </a:r>
                      <a:r>
                        <a:rPr lang="ko-KR" altLang="en-US" sz="800" baseline="0" dirty="0" smtClean="0"/>
                        <a:t> </a:t>
                      </a:r>
                      <a:r>
                        <a:rPr lang="ko-KR" altLang="en-US" sz="800" dirty="0" smtClean="0"/>
                        <a:t>해제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68530" marR="68530" marT="34265" marB="34265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10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68530" marR="68530" marT="34265" marB="34265"/>
                </a:tc>
                <a:tc rowSpan="4">
                  <a:txBody>
                    <a:bodyPr/>
                    <a:lstStyle/>
                    <a:p>
                      <a:pPr algn="ctr" latinLnBrk="1"/>
                      <a:endParaRPr lang="en-US" altLang="ko-KR" sz="1200" dirty="0" smtClean="0"/>
                    </a:p>
                    <a:p>
                      <a:pPr algn="ctr" latinLnBrk="1"/>
                      <a:endParaRPr lang="en-US" altLang="ko-KR" sz="1200" dirty="0" smtClean="0"/>
                    </a:p>
                    <a:p>
                      <a:pPr algn="ctr" latinLnBrk="1"/>
                      <a:r>
                        <a:rPr lang="ko-KR" altLang="en-US" sz="1200" dirty="0" smtClean="0"/>
                        <a:t>진로</a:t>
                      </a:r>
                      <a:endParaRPr lang="en-US" altLang="ko-KR" sz="1200" dirty="0" smtClean="0"/>
                    </a:p>
                    <a:p>
                      <a:pPr algn="ctr" latinLnBrk="1"/>
                      <a:r>
                        <a:rPr lang="ko-KR" altLang="en-US" sz="1200" dirty="0" smtClean="0"/>
                        <a:t>변경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68530" marR="68530" marT="34265" marB="34265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진로</a:t>
                      </a:r>
                      <a:r>
                        <a:rPr lang="ko-KR" altLang="en-US" sz="800" baseline="0" dirty="0" smtClean="0"/>
                        <a:t> 변경 시 안전 미 확인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68530" marR="68530" marT="34265" marB="34265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10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68530" marR="68530" marT="34265" marB="34265"/>
                </a:tc>
                <a:extLst>
                  <a:ext uri="{0D108BD9-81ED-4DB2-BD59-A6C34878D82A}">
                    <a16:rowId xmlns:a16="http://schemas.microsoft.com/office/drawing/2014/main" val="3112235479"/>
                  </a:ext>
                </a:extLst>
              </a:tr>
              <a:tr h="18235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차량점검 및 안전 미 확인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68530" marR="68530" marT="34265" marB="34265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7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68530" marR="68530" marT="34265" marB="34265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신호 불이행</a:t>
                      </a:r>
                      <a:endParaRPr lang="en-US" altLang="ko-KR" sz="800" dirty="0" smtClean="0"/>
                    </a:p>
                    <a:p>
                      <a:pPr algn="ctr" latinLnBrk="1"/>
                      <a:r>
                        <a:rPr lang="en-US" altLang="ko-KR" sz="800" dirty="0" smtClean="0"/>
                        <a:t>30</a:t>
                      </a:r>
                      <a:r>
                        <a:rPr lang="ko-KR" altLang="en-US" sz="800" dirty="0" smtClean="0"/>
                        <a:t>미터 전 미 신호</a:t>
                      </a:r>
                      <a:endParaRPr lang="en-US" altLang="ko-KR" sz="800" dirty="0" smtClean="0"/>
                    </a:p>
                    <a:p>
                      <a:pPr algn="ctr" latinLnBrk="1"/>
                      <a:endParaRPr lang="en-US" altLang="ko-KR" sz="800" dirty="0" smtClean="0"/>
                    </a:p>
                    <a:p>
                      <a:pPr algn="ctr" latinLnBrk="1"/>
                      <a:r>
                        <a:rPr lang="ko-KR" altLang="en-US" sz="800" dirty="0" smtClean="0"/>
                        <a:t>신호 미 유지</a:t>
                      </a:r>
                      <a:r>
                        <a:rPr lang="en-US" altLang="ko-KR" sz="800" dirty="0" smtClean="0"/>
                        <a:t>, </a:t>
                      </a:r>
                      <a:r>
                        <a:rPr lang="ko-KR" altLang="en-US" sz="800" dirty="0" smtClean="0"/>
                        <a:t>신호 미 중지</a:t>
                      </a:r>
                      <a:r>
                        <a:rPr lang="en-US" altLang="ko-KR" sz="800" dirty="0" smtClean="0"/>
                        <a:t>,</a:t>
                      </a:r>
                    </a:p>
                    <a:p>
                      <a:pPr algn="ctr" latinLnBrk="1"/>
                      <a:r>
                        <a:rPr lang="ko-KR" altLang="en-US" sz="800" dirty="0" smtClean="0"/>
                        <a:t>진로 변경 과다</a:t>
                      </a:r>
                      <a:endParaRPr lang="en-US" altLang="ko-KR" sz="800" dirty="0" smtClean="0"/>
                    </a:p>
                    <a:p>
                      <a:pPr algn="ctr" latinLnBrk="1"/>
                      <a:r>
                        <a:rPr lang="ko-KR" altLang="en-US" sz="800" dirty="0" smtClean="0"/>
                        <a:t>금지 장소 변경</a:t>
                      </a:r>
                      <a:endParaRPr lang="en-US" altLang="ko-KR" sz="800" dirty="0" smtClean="0"/>
                    </a:p>
                    <a:p>
                      <a:pPr algn="ctr" latinLnBrk="1"/>
                      <a:r>
                        <a:rPr lang="ko-KR" altLang="en-US" sz="800" dirty="0" smtClean="0"/>
                        <a:t>진로 변경 미숙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68530" marR="68530" marT="34265" marB="34265"/>
                </a:tc>
                <a:tc rowSpan="3">
                  <a:txBody>
                    <a:bodyPr/>
                    <a:lstStyle/>
                    <a:p>
                      <a:pPr algn="ctr" latinLnBrk="1"/>
                      <a:endParaRPr lang="en-US" altLang="ko-KR" sz="800" dirty="0" smtClean="0"/>
                    </a:p>
                    <a:p>
                      <a:pPr algn="ctr" latinLnBrk="1"/>
                      <a:endParaRPr lang="en-US" altLang="ko-KR" sz="800" dirty="0" smtClean="0"/>
                    </a:p>
                    <a:p>
                      <a:pPr algn="ctr" latinLnBrk="1"/>
                      <a:endParaRPr lang="en-US" altLang="ko-KR" sz="800" dirty="0" smtClean="0"/>
                    </a:p>
                    <a:p>
                      <a:pPr algn="ctr" latinLnBrk="1"/>
                      <a:r>
                        <a:rPr lang="en-US" altLang="ko-KR" sz="800" dirty="0" smtClean="0"/>
                        <a:t>7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68530" marR="68530" marT="34265" marB="34265"/>
                </a:tc>
                <a:extLst>
                  <a:ext uri="{0D108BD9-81ED-4DB2-BD59-A6C34878D82A}">
                    <a16:rowId xmlns:a16="http://schemas.microsoft.com/office/drawing/2014/main" val="620256296"/>
                  </a:ext>
                </a:extLst>
              </a:tr>
              <a:tr h="18235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차문 닫힘 확인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68530" marR="68530" marT="34265" marB="34265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5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68530" marR="68530" marT="34265" marB="34265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1735632"/>
                  </a:ext>
                </a:extLst>
              </a:tr>
              <a:tr h="5180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운전</a:t>
                      </a:r>
                      <a:endParaRPr lang="en-US" altLang="ko-KR" sz="1200" dirty="0" smtClean="0"/>
                    </a:p>
                    <a:p>
                      <a:pPr algn="ctr" latinLnBrk="1"/>
                      <a:r>
                        <a:rPr lang="ko-KR" altLang="en-US" sz="1200" dirty="0" smtClean="0"/>
                        <a:t>자세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68530" marR="68530" marT="34265" marB="34265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정지 중 기어 미 중립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68530" marR="68530" marT="34265" marB="34265"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 dirty="0" smtClean="0"/>
                    </a:p>
                    <a:p>
                      <a:pPr algn="ctr" latinLnBrk="1"/>
                      <a:r>
                        <a:rPr lang="en-US" altLang="ko-KR" sz="800" dirty="0" smtClean="0"/>
                        <a:t>5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68530" marR="68530" marT="34265" marB="34265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9879869"/>
                  </a:ext>
                </a:extLst>
              </a:tr>
              <a:tr h="182353">
                <a:tc rowSpan="3">
                  <a:txBody>
                    <a:bodyPr/>
                    <a:lstStyle/>
                    <a:p>
                      <a:pPr algn="dist" latinLnBrk="1"/>
                      <a:endParaRPr lang="en-US" altLang="ko-KR" sz="1200" dirty="0" smtClean="0"/>
                    </a:p>
                    <a:p>
                      <a:pPr algn="dist" latinLnBrk="1"/>
                      <a:endParaRPr lang="en-US" altLang="ko-KR" sz="1200" dirty="0" smtClean="0"/>
                    </a:p>
                    <a:p>
                      <a:pPr algn="dist" latinLnBrk="1"/>
                      <a:r>
                        <a:rPr lang="ko-KR" altLang="en-US" sz="1200" dirty="0" smtClean="0"/>
                        <a:t>출발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68530" marR="68530" marT="34265" marB="34265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</a:t>
                      </a:r>
                      <a:r>
                        <a:rPr lang="ko-KR" altLang="en-US" sz="800" dirty="0" smtClean="0"/>
                        <a:t>초 내 미 출발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68530" marR="68530" marT="34265" marB="34265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10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68530" marR="68530" marT="34265" marB="34265"/>
                </a:tc>
                <a:tc rowSpan="4">
                  <a:txBody>
                    <a:bodyPr/>
                    <a:lstStyle/>
                    <a:p>
                      <a:pPr algn="ctr" latinLnBrk="1"/>
                      <a:endParaRPr lang="en-US" altLang="ko-KR" sz="1200" dirty="0" smtClean="0"/>
                    </a:p>
                    <a:p>
                      <a:pPr algn="ctr" latinLnBrk="1"/>
                      <a:endParaRPr lang="en-US" altLang="ko-KR" sz="1200" dirty="0" smtClean="0"/>
                    </a:p>
                    <a:p>
                      <a:pPr algn="ctr" latinLnBrk="1"/>
                      <a:r>
                        <a:rPr lang="ko-KR" altLang="en-US" sz="1200" dirty="0" smtClean="0"/>
                        <a:t>교차로</a:t>
                      </a:r>
                      <a:endParaRPr lang="en-US" altLang="ko-KR" sz="1200" dirty="0" smtClean="0"/>
                    </a:p>
                    <a:p>
                      <a:pPr algn="ctr" latinLnBrk="1"/>
                      <a:r>
                        <a:rPr lang="ko-KR" altLang="en-US" sz="1200" dirty="0" smtClean="0"/>
                        <a:t>통행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68530" marR="68530" marT="34265" marB="34265"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서행 위반</a:t>
                      </a:r>
                      <a:endParaRPr lang="en-US" altLang="ko-KR" sz="800" dirty="0" smtClean="0"/>
                    </a:p>
                    <a:p>
                      <a:pPr algn="ctr" latinLnBrk="1"/>
                      <a:r>
                        <a:rPr lang="ko-KR" altLang="en-US" sz="800" dirty="0" smtClean="0"/>
                        <a:t>일시 정지 위반</a:t>
                      </a:r>
                      <a:endParaRPr lang="en-US" altLang="ko-KR" sz="800" dirty="0" smtClean="0"/>
                    </a:p>
                    <a:p>
                      <a:pPr algn="ctr" latinLnBrk="1"/>
                      <a:r>
                        <a:rPr lang="ko-KR" altLang="en-US" sz="800" dirty="0" smtClean="0"/>
                        <a:t>횡단보도직전 일시정지 위반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68530" marR="68530" marT="34265" marB="34265"/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en-US" altLang="ko-KR" sz="800" dirty="0" smtClean="0"/>
                    </a:p>
                    <a:p>
                      <a:pPr algn="ctr" latinLnBrk="1"/>
                      <a:endParaRPr lang="en-US" altLang="ko-KR" sz="800" dirty="0" smtClean="0"/>
                    </a:p>
                    <a:p>
                      <a:pPr algn="ctr" latinLnBrk="1"/>
                      <a:r>
                        <a:rPr lang="en-US" altLang="ko-KR" sz="800" dirty="0" smtClean="0"/>
                        <a:t>10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68530" marR="68530" marT="34265" marB="34265"/>
                </a:tc>
                <a:extLst>
                  <a:ext uri="{0D108BD9-81ED-4DB2-BD59-A6C34878D82A}">
                    <a16:rowId xmlns:a16="http://schemas.microsoft.com/office/drawing/2014/main" val="4210816121"/>
                  </a:ext>
                </a:extLst>
              </a:tr>
              <a:tr h="53256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10</a:t>
                      </a:r>
                      <a:r>
                        <a:rPr lang="ko-KR" altLang="en-US" sz="800" dirty="0" smtClean="0"/>
                        <a:t>초내 미 시동</a:t>
                      </a:r>
                      <a:endParaRPr lang="en-US" altLang="ko-KR" sz="800" dirty="0" smtClean="0"/>
                    </a:p>
                    <a:p>
                      <a:pPr algn="ctr" latinLnBrk="1"/>
                      <a:r>
                        <a:rPr lang="ko-KR" altLang="en-US" sz="800" dirty="0" smtClean="0"/>
                        <a:t>주변교통방해</a:t>
                      </a:r>
                      <a:endParaRPr lang="en-US" altLang="ko-KR" sz="800" dirty="0" smtClean="0"/>
                    </a:p>
                    <a:p>
                      <a:pPr algn="ctr" latinLnBrk="1"/>
                      <a:r>
                        <a:rPr lang="ko-KR" altLang="en-US" sz="800" dirty="0" smtClean="0"/>
                        <a:t>엔진 정지</a:t>
                      </a:r>
                      <a:endParaRPr lang="en-US" altLang="ko-KR" sz="800" dirty="0" smtClean="0"/>
                    </a:p>
                    <a:p>
                      <a:pPr algn="ctr" latinLnBrk="1"/>
                      <a:r>
                        <a:rPr lang="ko-KR" altLang="en-US" sz="800" dirty="0" smtClean="0"/>
                        <a:t>급 조작</a:t>
                      </a:r>
                      <a:r>
                        <a:rPr lang="en-US" altLang="ko-KR" sz="800" dirty="0" smtClean="0"/>
                        <a:t>, </a:t>
                      </a:r>
                      <a:r>
                        <a:rPr lang="ko-KR" altLang="en-US" sz="800" dirty="0" smtClean="0"/>
                        <a:t>급 출발</a:t>
                      </a:r>
                      <a:endParaRPr lang="en-US" altLang="ko-KR" sz="80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68530" marR="68530" marT="34265" marB="34265"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 dirty="0" smtClean="0"/>
                    </a:p>
                    <a:p>
                      <a:pPr algn="ctr" latinLnBrk="1"/>
                      <a:r>
                        <a:rPr lang="en-US" altLang="ko-KR" sz="800" dirty="0" smtClean="0"/>
                        <a:t>7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68530" marR="68530" marT="34265" marB="34265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4143111"/>
                  </a:ext>
                </a:extLst>
              </a:tr>
              <a:tr h="41582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심한 진동</a:t>
                      </a:r>
                      <a:endParaRPr lang="en-US" altLang="ko-KR" sz="800" dirty="0" smtClean="0"/>
                    </a:p>
                    <a:p>
                      <a:pPr algn="ctr" latinLnBrk="1"/>
                      <a:r>
                        <a:rPr lang="ko-KR" altLang="en-US" sz="800" dirty="0" smtClean="0"/>
                        <a:t>신호 안함</a:t>
                      </a:r>
                      <a:r>
                        <a:rPr lang="en-US" altLang="ko-KR" sz="800" dirty="0" smtClean="0"/>
                        <a:t>, </a:t>
                      </a:r>
                      <a:r>
                        <a:rPr lang="ko-KR" altLang="en-US" sz="800" dirty="0" smtClean="0"/>
                        <a:t>신호 중지</a:t>
                      </a:r>
                      <a:r>
                        <a:rPr lang="en-US" altLang="ko-KR" sz="800" dirty="0" smtClean="0"/>
                        <a:t>, </a:t>
                      </a:r>
                      <a:r>
                        <a:rPr lang="ko-KR" altLang="en-US" sz="800" dirty="0" smtClean="0"/>
                        <a:t>신호 계속</a:t>
                      </a:r>
                      <a:endParaRPr lang="en-US" altLang="ko-KR" sz="800" dirty="0" smtClean="0"/>
                    </a:p>
                    <a:p>
                      <a:pPr algn="ctr" latinLnBrk="1"/>
                      <a:r>
                        <a:rPr lang="ko-KR" altLang="en-US" sz="800" dirty="0" smtClean="0"/>
                        <a:t>시동</a:t>
                      </a:r>
                      <a:r>
                        <a:rPr lang="ko-KR" altLang="en-US" sz="800" baseline="0" dirty="0" smtClean="0"/>
                        <a:t> 장치 조작 미숙</a:t>
                      </a:r>
                      <a:endParaRPr lang="en-US" altLang="ko-KR" sz="80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68530" marR="68530" marT="34265" marB="34265"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 dirty="0" smtClean="0"/>
                    </a:p>
                    <a:p>
                      <a:pPr algn="ctr" latinLnBrk="1"/>
                      <a:r>
                        <a:rPr lang="en-US" altLang="ko-KR" sz="800" dirty="0" smtClean="0"/>
                        <a:t>5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68530" marR="68530" marT="34265" marB="34265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교차로 진입통행위반</a:t>
                      </a:r>
                      <a:endParaRPr lang="en-US" altLang="ko-KR" sz="800" dirty="0" smtClean="0"/>
                    </a:p>
                    <a:p>
                      <a:pPr algn="ctr" latinLnBrk="1"/>
                      <a:r>
                        <a:rPr lang="ko-KR" altLang="en-US" sz="800" dirty="0" err="1" smtClean="0"/>
                        <a:t>신호차</a:t>
                      </a:r>
                      <a:r>
                        <a:rPr lang="ko-KR" altLang="en-US" sz="800" dirty="0" smtClean="0"/>
                        <a:t> 방해</a:t>
                      </a:r>
                      <a:endParaRPr lang="en-US" altLang="ko-KR" sz="800" dirty="0" smtClean="0"/>
                    </a:p>
                    <a:p>
                      <a:pPr algn="ctr" latinLnBrk="1"/>
                      <a:r>
                        <a:rPr lang="ko-KR" altLang="en-US" sz="800" dirty="0" smtClean="0"/>
                        <a:t>꼬리 물기</a:t>
                      </a:r>
                      <a:endParaRPr lang="en-US" altLang="ko-KR" sz="800" dirty="0" smtClean="0"/>
                    </a:p>
                    <a:p>
                      <a:pPr algn="ctr" latinLnBrk="1"/>
                      <a:r>
                        <a:rPr lang="ko-KR" altLang="en-US" sz="800" dirty="0" smtClean="0"/>
                        <a:t>신호 없는 교차로 양보 불이행</a:t>
                      </a:r>
                    </a:p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68530" marR="68530" marT="34265" marB="34265"/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en-US" altLang="ko-KR" sz="800" dirty="0" smtClean="0"/>
                    </a:p>
                    <a:p>
                      <a:pPr algn="ctr" latinLnBrk="1"/>
                      <a:endParaRPr lang="en-US" altLang="ko-KR" sz="800" dirty="0" smtClean="0"/>
                    </a:p>
                    <a:p>
                      <a:pPr algn="ctr" latinLnBrk="1"/>
                      <a:r>
                        <a:rPr lang="en-US" altLang="ko-KR" sz="800" dirty="0" smtClean="0"/>
                        <a:t>7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68530" marR="68530" marT="34265" marB="34265"/>
                </a:tc>
                <a:extLst>
                  <a:ext uri="{0D108BD9-81ED-4DB2-BD59-A6C34878D82A}">
                    <a16:rowId xmlns:a16="http://schemas.microsoft.com/office/drawing/2014/main" val="129825813"/>
                  </a:ext>
                </a:extLst>
              </a:tr>
              <a:tr h="233473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가속</a:t>
                      </a:r>
                      <a:endParaRPr lang="en-US" altLang="ko-KR" sz="1200" dirty="0" smtClean="0"/>
                    </a:p>
                    <a:p>
                      <a:pPr algn="ctr" latinLnBrk="1"/>
                      <a:r>
                        <a:rPr lang="ko-KR" altLang="en-US" sz="1200" dirty="0" smtClean="0"/>
                        <a:t>및</a:t>
                      </a:r>
                      <a:endParaRPr lang="en-US" altLang="ko-KR" sz="1200" dirty="0" smtClean="0"/>
                    </a:p>
                    <a:p>
                      <a:pPr algn="ctr" latinLnBrk="1"/>
                      <a:r>
                        <a:rPr lang="ko-KR" altLang="en-US" sz="1200" dirty="0" smtClean="0"/>
                        <a:t>속도</a:t>
                      </a:r>
                      <a:endParaRPr lang="en-US" altLang="ko-KR" sz="1200" dirty="0" smtClean="0"/>
                    </a:p>
                    <a:p>
                      <a:pPr algn="ctr" latinLnBrk="1"/>
                      <a:r>
                        <a:rPr lang="ko-KR" altLang="en-US" sz="1200" dirty="0" smtClean="0"/>
                        <a:t>유지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68530" marR="68530" marT="34265" marB="34265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저속</a:t>
                      </a:r>
                      <a:r>
                        <a:rPr lang="en-US" altLang="ko-KR" sz="800" dirty="0" smtClean="0"/>
                        <a:t>, </a:t>
                      </a:r>
                      <a:r>
                        <a:rPr lang="ko-KR" altLang="en-US" sz="800" dirty="0" smtClean="0"/>
                        <a:t>속도유지불능</a:t>
                      </a:r>
                      <a:r>
                        <a:rPr lang="en-US" altLang="ko-KR" sz="800" dirty="0" smtClean="0"/>
                        <a:t>, </a:t>
                      </a:r>
                      <a:r>
                        <a:rPr lang="ko-KR" altLang="en-US" sz="800" dirty="0" smtClean="0"/>
                        <a:t>가속 불가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68530" marR="68530" marT="34265" marB="34265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5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68530" marR="68530" marT="34265" marB="34265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2503563"/>
                  </a:ext>
                </a:extLst>
              </a:tr>
              <a:tr h="53256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급 브레이크 사용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68530" marR="68530" marT="34265" marB="34265"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 dirty="0" smtClean="0"/>
                    </a:p>
                    <a:p>
                      <a:pPr algn="ctr" latinLnBrk="1"/>
                      <a:r>
                        <a:rPr lang="en-US" altLang="ko-KR" sz="800" dirty="0" smtClean="0"/>
                        <a:t>7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68530" marR="68530" marT="34265" marB="34265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주행</a:t>
                      </a:r>
                      <a:endParaRPr lang="en-US" altLang="ko-KR" sz="1200" dirty="0" smtClean="0"/>
                    </a:p>
                    <a:p>
                      <a:pPr algn="ctr" latinLnBrk="1"/>
                      <a:r>
                        <a:rPr lang="ko-KR" altLang="en-US" sz="1200" dirty="0" smtClean="0"/>
                        <a:t>종료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68530" marR="68530" marT="34265" marB="34265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주차브레이크 미 작동</a:t>
                      </a:r>
                      <a:endParaRPr lang="en-US" altLang="ko-KR" sz="800" dirty="0" smtClean="0"/>
                    </a:p>
                    <a:p>
                      <a:pPr algn="ctr" latinLnBrk="1"/>
                      <a:r>
                        <a:rPr lang="ko-KR" altLang="en-US" sz="800" dirty="0" smtClean="0"/>
                        <a:t>엔진 미 정지</a:t>
                      </a:r>
                      <a:endParaRPr lang="en-US" altLang="ko-KR" sz="800" dirty="0" smtClean="0"/>
                    </a:p>
                    <a:p>
                      <a:pPr algn="ctr" latinLnBrk="1"/>
                      <a:r>
                        <a:rPr lang="ko-KR" altLang="en-US" sz="800" dirty="0" smtClean="0"/>
                        <a:t>주차 확인 기어 미 작동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68530" marR="68530" marT="34265" marB="34265"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 dirty="0" smtClean="0"/>
                    </a:p>
                    <a:p>
                      <a:pPr algn="ctr" latinLnBrk="1"/>
                      <a:r>
                        <a:rPr lang="en-US" altLang="ko-KR" sz="800" dirty="0" smtClean="0"/>
                        <a:t>5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68530" marR="68530" marT="34265" marB="34265"/>
                </a:tc>
                <a:extLst>
                  <a:ext uri="{0D108BD9-81ED-4DB2-BD59-A6C34878D82A}">
                    <a16:rowId xmlns:a16="http://schemas.microsoft.com/office/drawing/2014/main" val="2597384507"/>
                  </a:ext>
                </a:extLst>
              </a:tr>
              <a:tr h="48258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제동 및 정지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68530" marR="68530" marT="34265" marB="34265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엔진브레이크 사용 미숙</a:t>
                      </a:r>
                      <a:endParaRPr lang="en-US" altLang="ko-KR" sz="800" dirty="0" smtClean="0"/>
                    </a:p>
                    <a:p>
                      <a:pPr algn="ctr" latinLnBrk="1"/>
                      <a:r>
                        <a:rPr lang="ko-KR" altLang="en-US" sz="800" dirty="0" smtClean="0"/>
                        <a:t>제동 방법 미흡</a:t>
                      </a:r>
                      <a:endParaRPr lang="en-US" altLang="ko-KR" sz="800" dirty="0" smtClean="0"/>
                    </a:p>
                    <a:p>
                      <a:pPr algn="ctr" latinLnBrk="1"/>
                      <a:r>
                        <a:rPr lang="ko-KR" altLang="en-US" sz="800" dirty="0" smtClean="0"/>
                        <a:t>정지 때 미 제동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68530" marR="68530" marT="34265" marB="34265"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 dirty="0" smtClean="0"/>
                    </a:p>
                    <a:p>
                      <a:pPr algn="ctr" latinLnBrk="1"/>
                      <a:r>
                        <a:rPr lang="en-US" altLang="ko-KR" sz="800" dirty="0" smtClean="0"/>
                        <a:t>5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68530" marR="68530" marT="34265" marB="34265"/>
                </a:tc>
                <a:tc rowSpan="5">
                  <a:txBody>
                    <a:bodyPr/>
                    <a:lstStyle/>
                    <a:p>
                      <a:pPr algn="ctr" latinLnBrk="1"/>
                      <a:endParaRPr lang="en-US" altLang="ko-KR" sz="1200" dirty="0" smtClean="0"/>
                    </a:p>
                    <a:p>
                      <a:pPr algn="ctr" latinLnBrk="1"/>
                      <a:endParaRPr lang="en-US" altLang="ko-KR" sz="1200" dirty="0" smtClean="0"/>
                    </a:p>
                    <a:p>
                      <a:pPr algn="ctr" latinLnBrk="1"/>
                      <a:endParaRPr lang="en-US" altLang="ko-KR" sz="1200" dirty="0" smtClean="0"/>
                    </a:p>
                    <a:p>
                      <a:pPr algn="ctr" latinLnBrk="1"/>
                      <a:endParaRPr lang="en-US" altLang="ko-KR" sz="1200" dirty="0" smtClean="0"/>
                    </a:p>
                    <a:p>
                      <a:pPr algn="ctr" latinLnBrk="1"/>
                      <a:r>
                        <a:rPr lang="ko-KR" altLang="en-US" sz="1200" dirty="0" smtClean="0"/>
                        <a:t>실격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68530" marR="68530" marT="34265" marB="34265"/>
                </a:tc>
                <a:tc rowSpan="2" gridSpan="2">
                  <a:txBody>
                    <a:bodyPr/>
                    <a:lstStyle/>
                    <a:p>
                      <a:pPr algn="ctr"/>
                      <a:r>
                        <a:rPr lang="ko-KR" altLang="en-US" sz="800" dirty="0" smtClean="0"/>
                        <a:t>현저한 운동능력 부족</a:t>
                      </a:r>
                      <a:endParaRPr lang="en-US" altLang="ko-KR" sz="800" dirty="0" smtClean="0"/>
                    </a:p>
                    <a:p>
                      <a:pPr marL="285750" indent="-285750" algn="ctr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800" dirty="0" smtClean="0"/>
                        <a:t>3</a:t>
                      </a:r>
                      <a:r>
                        <a:rPr lang="ko-KR" altLang="en-US" sz="800" dirty="0" smtClean="0"/>
                        <a:t>회</a:t>
                      </a:r>
                      <a:r>
                        <a:rPr lang="ko-KR" altLang="en-US" sz="800" baseline="0" dirty="0" smtClean="0"/>
                        <a:t> 이상 출발 불능</a:t>
                      </a:r>
                      <a:endParaRPr lang="en-US" altLang="ko-KR" sz="800" baseline="0" dirty="0" smtClean="0"/>
                    </a:p>
                    <a:p>
                      <a:pPr marL="285750" indent="-285750" algn="ctr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800" baseline="0" dirty="0" smtClean="0"/>
                        <a:t>3</a:t>
                      </a:r>
                      <a:r>
                        <a:rPr lang="ko-KR" altLang="en-US" sz="800" baseline="0" dirty="0" smtClean="0"/>
                        <a:t>회 이상 급 브레이크 사용</a:t>
                      </a:r>
                      <a:endParaRPr lang="en-US" altLang="ko-KR" sz="800" baseline="0" dirty="0" smtClean="0"/>
                    </a:p>
                    <a:p>
                      <a:pPr marL="285750" indent="-285750" algn="ctr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800" baseline="0" dirty="0" smtClean="0"/>
                        <a:t>3</a:t>
                      </a:r>
                      <a:r>
                        <a:rPr lang="ko-KR" altLang="en-US" sz="800" baseline="0" dirty="0" smtClean="0"/>
                        <a:t>회 이상 급 조작</a:t>
                      </a:r>
                      <a:r>
                        <a:rPr lang="en-US" altLang="ko-KR" sz="800" baseline="0" dirty="0" smtClean="0"/>
                        <a:t>, </a:t>
                      </a:r>
                      <a:r>
                        <a:rPr lang="ko-KR" altLang="en-US" sz="800" baseline="0" dirty="0" smtClean="0"/>
                        <a:t>급 출발</a:t>
                      </a:r>
                      <a:endParaRPr lang="en-US" altLang="ko-KR" sz="800" baseline="0" dirty="0" smtClean="0"/>
                    </a:p>
                    <a:p>
                      <a:pPr marL="285750" indent="-285750" algn="ctr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800" baseline="0" dirty="0" smtClean="0"/>
                        <a:t>그 밖에 운전 능력이 현저하게 부족한 경우</a:t>
                      </a:r>
                      <a:endParaRPr lang="ko-KR" altLang="en-US" sz="800" dirty="0"/>
                    </a:p>
                  </a:txBody>
                  <a:tcPr marL="68530" marR="68530" marT="34265" marB="34265"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3809836"/>
                  </a:ext>
                </a:extLst>
              </a:tr>
              <a:tr h="2407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조항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68530" marR="68530" marT="34265" marB="34265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핸들</a:t>
                      </a:r>
                      <a:r>
                        <a:rPr lang="ko-KR" altLang="en-US" sz="800" baseline="0" dirty="0" smtClean="0"/>
                        <a:t> 조작 미숙 또는 불량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68530" marR="68530" marT="34265" marB="34265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7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68530" marR="68530" marT="34265" marB="34265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3713781"/>
                  </a:ext>
                </a:extLst>
              </a:tr>
              <a:tr h="4158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차체</a:t>
                      </a:r>
                      <a:endParaRPr lang="en-US" altLang="ko-KR" sz="1200" dirty="0" smtClean="0"/>
                    </a:p>
                    <a:p>
                      <a:pPr algn="ctr" latinLnBrk="1"/>
                      <a:r>
                        <a:rPr lang="ko-KR" altLang="en-US" sz="1200" dirty="0" smtClean="0"/>
                        <a:t>감각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68530" marR="68530" marT="34265" marB="34265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</a:t>
                      </a:r>
                      <a:r>
                        <a:rPr lang="ko-KR" altLang="en-US" sz="800" dirty="0" smtClean="0"/>
                        <a:t>미터 간격 미 유지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68530" marR="68530" marT="34265" marB="34265"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 dirty="0" smtClean="0"/>
                    </a:p>
                    <a:p>
                      <a:pPr algn="ctr" latinLnBrk="1"/>
                      <a:r>
                        <a:rPr lang="en-US" altLang="ko-KR" sz="800" dirty="0" smtClean="0"/>
                        <a:t>7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68530" marR="68530" marT="34265" marB="34265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rowSpan="3"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교통사고 위험</a:t>
                      </a:r>
                      <a:r>
                        <a:rPr lang="en-US" altLang="ko-KR" sz="800" dirty="0" smtClean="0"/>
                        <a:t>,</a:t>
                      </a:r>
                      <a:r>
                        <a:rPr lang="en-US" altLang="ko-KR" sz="800" baseline="0" dirty="0" smtClean="0"/>
                        <a:t> </a:t>
                      </a:r>
                      <a:r>
                        <a:rPr lang="ko-KR" altLang="en-US" sz="800" baseline="0" dirty="0" smtClean="0"/>
                        <a:t>사고 야기</a:t>
                      </a:r>
                      <a:r>
                        <a:rPr lang="en-US" altLang="ko-KR" sz="800" baseline="0" dirty="0" smtClean="0"/>
                        <a:t>, </a:t>
                      </a:r>
                      <a:r>
                        <a:rPr lang="ko-KR" altLang="en-US" sz="800" baseline="0" dirty="0" smtClean="0"/>
                        <a:t>신호</a:t>
                      </a:r>
                      <a:r>
                        <a:rPr lang="en-US" altLang="ko-KR" sz="800" baseline="0" dirty="0" smtClean="0"/>
                        <a:t>/</a:t>
                      </a:r>
                      <a:r>
                        <a:rPr lang="ko-KR" altLang="en-US" sz="800" baseline="0" dirty="0" smtClean="0"/>
                        <a:t>지시 위반</a:t>
                      </a:r>
                      <a:r>
                        <a:rPr lang="en-US" altLang="ko-KR" sz="800" baseline="0" dirty="0" smtClean="0"/>
                        <a:t>, </a:t>
                      </a:r>
                      <a:r>
                        <a:rPr lang="ko-KR" altLang="en-US" sz="800" baseline="0" dirty="0" smtClean="0"/>
                        <a:t>내레이션 지시 및 통제 불응</a:t>
                      </a:r>
                      <a:r>
                        <a:rPr lang="en-US" altLang="ko-KR" sz="800" baseline="0" dirty="0" smtClean="0"/>
                        <a:t>, </a:t>
                      </a:r>
                      <a:r>
                        <a:rPr lang="ko-KR" altLang="en-US" sz="800" baseline="0" dirty="0" smtClean="0"/>
                        <a:t>보행자 보호 위반</a:t>
                      </a:r>
                      <a:r>
                        <a:rPr lang="en-US" altLang="ko-KR" sz="800" baseline="0" dirty="0" smtClean="0"/>
                        <a:t>, </a:t>
                      </a:r>
                      <a:r>
                        <a:rPr lang="ko-KR" altLang="en-US" sz="800" baseline="0" dirty="0" smtClean="0"/>
                        <a:t>어린아이 노인 및 장애인 보호 구역 지정 속도 위반</a:t>
                      </a:r>
                      <a:r>
                        <a:rPr lang="en-US" altLang="ko-KR" sz="800" baseline="0" dirty="0" smtClean="0"/>
                        <a:t>, </a:t>
                      </a:r>
                      <a:r>
                        <a:rPr lang="ko-KR" altLang="en-US" sz="800" baseline="0" dirty="0" smtClean="0"/>
                        <a:t>긴급 자동차 진로 미 양보</a:t>
                      </a:r>
                      <a:r>
                        <a:rPr lang="en-US" altLang="ko-KR" sz="800" baseline="0" dirty="0" smtClean="0"/>
                        <a:t>, </a:t>
                      </a:r>
                      <a:r>
                        <a:rPr lang="ko-KR" altLang="en-US" sz="800" baseline="0" dirty="0" smtClean="0"/>
                        <a:t>좌석 안전띠 미 착용</a:t>
                      </a:r>
                      <a:r>
                        <a:rPr lang="en-US" altLang="ko-KR" sz="800" baseline="0" dirty="0" smtClean="0"/>
                        <a:t>, </a:t>
                      </a:r>
                      <a:r>
                        <a:rPr lang="ko-KR" altLang="en-US" sz="800" baseline="0" dirty="0" smtClean="0"/>
                        <a:t>중앙선 침범</a:t>
                      </a:r>
                      <a:r>
                        <a:rPr lang="en-US" altLang="ko-KR" sz="800" baseline="0" dirty="0" smtClean="0"/>
                        <a:t>, </a:t>
                      </a:r>
                      <a:r>
                        <a:rPr lang="ko-KR" altLang="en-US" sz="800" baseline="0" dirty="0" smtClean="0"/>
                        <a:t>지정 속도 위반</a:t>
                      </a:r>
                      <a:r>
                        <a:rPr lang="en-US" altLang="ko-KR" sz="800" baseline="0" dirty="0" smtClean="0"/>
                        <a:t>, </a:t>
                      </a:r>
                      <a:r>
                        <a:rPr lang="ko-KR" altLang="en-US" sz="800" baseline="0" dirty="0" smtClean="0"/>
                        <a:t>어린이 통학 버스 보호 위반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68530" marR="68530" marT="34265" marB="34265"/>
                </a:tc>
                <a:tc rowSpan="3"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5418825"/>
                  </a:ext>
                </a:extLst>
              </a:tr>
              <a:tr h="415826">
                <a:tc rowSpan="2">
                  <a:txBody>
                    <a:bodyPr/>
                    <a:lstStyle/>
                    <a:p>
                      <a:pPr algn="ctr" latinLnBrk="1"/>
                      <a:endParaRPr lang="en-US" altLang="ko-KR" sz="1200" dirty="0" smtClean="0"/>
                    </a:p>
                    <a:p>
                      <a:pPr algn="ctr" latinLnBrk="1"/>
                      <a:r>
                        <a:rPr lang="ko-KR" altLang="en-US" sz="1200" dirty="0" smtClean="0"/>
                        <a:t>통행</a:t>
                      </a:r>
                      <a:endParaRPr lang="en-US" altLang="ko-KR" sz="1200" dirty="0" smtClean="0"/>
                    </a:p>
                    <a:p>
                      <a:pPr algn="ctr" latinLnBrk="1"/>
                      <a:r>
                        <a:rPr lang="ko-KR" altLang="en-US" sz="1200" dirty="0" smtClean="0"/>
                        <a:t>구분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68530" marR="68530" marT="34265" marB="34265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지정 차로 준수 위반</a:t>
                      </a:r>
                      <a:endParaRPr lang="en-US" altLang="ko-KR" sz="800" dirty="0" smtClean="0"/>
                    </a:p>
                    <a:p>
                      <a:pPr algn="ctr" latinLnBrk="1"/>
                      <a:r>
                        <a:rPr lang="ko-KR" altLang="en-US" sz="800" dirty="0" smtClean="0"/>
                        <a:t>앞지르기 방법 등 위반</a:t>
                      </a:r>
                      <a:endParaRPr lang="en-US" altLang="ko-KR" sz="800" dirty="0" smtClean="0"/>
                    </a:p>
                    <a:p>
                      <a:pPr algn="ctr" latinLnBrk="1"/>
                      <a:r>
                        <a:rPr lang="ko-KR" altLang="en-US" sz="800" dirty="0" smtClean="0"/>
                        <a:t>끼어들기 금지 위반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68530" marR="68530" marT="34265" marB="34265"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 dirty="0" smtClean="0"/>
                    </a:p>
                    <a:p>
                      <a:pPr algn="ctr" latinLnBrk="1"/>
                      <a:r>
                        <a:rPr lang="en-US" altLang="ko-KR" sz="800" dirty="0" smtClean="0"/>
                        <a:t>7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68530" marR="68530" marT="34265" marB="34265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44375"/>
                  </a:ext>
                </a:extLst>
              </a:tr>
              <a:tr h="182353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차로 유지 미숙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68530" marR="68530" marT="34265" marB="34265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5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68530" marR="68530" marT="34265" marB="34265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5336545"/>
                  </a:ext>
                </a:extLst>
              </a:tr>
            </a:tbl>
          </a:graphicData>
        </a:graphic>
      </p:graphicFrame>
      <p:sp>
        <p:nvSpPr>
          <p:cNvPr id="30" name="TextBox 29"/>
          <p:cNvSpPr txBox="1"/>
          <p:nvPr/>
        </p:nvSpPr>
        <p:spPr>
          <a:xfrm>
            <a:off x="2964997" y="6252327"/>
            <a:ext cx="6546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기존 </a:t>
            </a:r>
            <a:r>
              <a:rPr lang="en-US" altLang="ko-KR" dirty="0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100 </a:t>
            </a:r>
            <a:r>
              <a:rPr lang="ko-KR" altLang="en-US" dirty="0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점 중 </a:t>
            </a:r>
            <a:r>
              <a:rPr lang="en-US" altLang="ko-KR" dirty="0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70</a:t>
            </a:r>
            <a:r>
              <a:rPr lang="ko-KR" altLang="en-US" dirty="0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점 이하면 탈락</a:t>
            </a:r>
            <a:r>
              <a:rPr lang="en-US" altLang="ko-KR" dirty="0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!</a:t>
            </a:r>
            <a:r>
              <a:rPr lang="ko-KR" altLang="en-US" dirty="0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 </a:t>
            </a:r>
            <a:endParaRPr lang="en-US" altLang="ko-KR" dirty="0" smtClean="0"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 flipH="1">
            <a:off x="563927" y="222934"/>
            <a:ext cx="24010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주행 컨텐츠  </a:t>
            </a:r>
            <a:endParaRPr lang="ko-KR" altLang="en-US" sz="3600" dirty="0"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54805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9091973" y="0"/>
            <a:ext cx="3124200" cy="6858000"/>
          </a:xfrm>
          <a:prstGeom prst="rect">
            <a:avLst/>
          </a:prstGeom>
          <a:gradFill flip="none" rotWithShape="1">
            <a:gsLst>
              <a:gs pos="7000">
                <a:srgbClr val="303030"/>
              </a:gs>
              <a:gs pos="8000">
                <a:srgbClr val="272727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9511073" y="1924050"/>
            <a:ext cx="2311400" cy="2273300"/>
          </a:xfrm>
          <a:prstGeom prst="roundRect">
            <a:avLst>
              <a:gd name="adj" fmla="val 8846"/>
            </a:avLst>
          </a:prstGeom>
          <a:solidFill>
            <a:schemeClr val="bg1">
              <a:lumMod val="85000"/>
            </a:schemeClr>
          </a:solidFill>
          <a:ln w="698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9612393" y="2016700"/>
            <a:ext cx="2124000" cy="2113340"/>
          </a:xfrm>
          <a:prstGeom prst="roundRect">
            <a:avLst>
              <a:gd name="adj" fmla="val 5229"/>
            </a:avLst>
          </a:prstGeom>
          <a:solidFill>
            <a:schemeClr val="tx1">
              <a:lumMod val="75000"/>
              <a:lumOff val="25000"/>
            </a:schemeClr>
          </a:solidFill>
          <a:ln w="123825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>
              <a:rot lat="300000" lon="0" rev="0"/>
            </a:camera>
            <a:lightRig rig="threePt" dir="t"/>
          </a:scene3d>
          <a:sp3d>
            <a:bevelT w="622300" h="381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1" name="양쪽 모서리가 둥근 사각형 40"/>
          <p:cNvSpPr/>
          <p:nvPr/>
        </p:nvSpPr>
        <p:spPr>
          <a:xfrm>
            <a:off x="9547348" y="0"/>
            <a:ext cx="2377951" cy="546100"/>
          </a:xfrm>
          <a:prstGeom prst="round2SameRect">
            <a:avLst>
              <a:gd name="adj1" fmla="val 0"/>
              <a:gd name="adj2" fmla="val 36047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innerShdw blurRad="241300" dist="165100" dir="54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7" name="그룹 46"/>
          <p:cNvGrpSpPr/>
          <p:nvPr/>
        </p:nvGrpSpPr>
        <p:grpSpPr>
          <a:xfrm>
            <a:off x="9306105" y="1813826"/>
            <a:ext cx="3338162" cy="5731617"/>
            <a:chOff x="9306105" y="1813826"/>
            <a:chExt cx="3338162" cy="5731617"/>
          </a:xfrm>
        </p:grpSpPr>
        <p:sp>
          <p:nvSpPr>
            <p:cNvPr id="22" name="자유형 21"/>
            <p:cNvSpPr>
              <a:spLocks/>
            </p:cNvSpPr>
            <p:nvPr/>
          </p:nvSpPr>
          <p:spPr bwMode="auto">
            <a:xfrm rot="529477" flipH="1">
              <a:off x="10341226" y="1813826"/>
              <a:ext cx="1065733" cy="650548"/>
            </a:xfrm>
            <a:custGeom>
              <a:avLst/>
              <a:gdLst>
                <a:gd name="connsiteX0" fmla="*/ 1002468 w 1065733"/>
                <a:gd name="connsiteY0" fmla="*/ 130341 h 650548"/>
                <a:gd name="connsiteX1" fmla="*/ 973303 w 1065733"/>
                <a:gd name="connsiteY1" fmla="*/ 114634 h 650548"/>
                <a:gd name="connsiteX2" fmla="*/ 936959 w 1065733"/>
                <a:gd name="connsiteY2" fmla="*/ 104312 h 650548"/>
                <a:gd name="connsiteX3" fmla="*/ 915871 w 1065733"/>
                <a:gd name="connsiteY3" fmla="*/ 102067 h 650548"/>
                <a:gd name="connsiteX4" fmla="*/ 667746 w 1065733"/>
                <a:gd name="connsiteY4" fmla="*/ 76485 h 650548"/>
                <a:gd name="connsiteX5" fmla="*/ 35992 w 1065733"/>
                <a:gd name="connsiteY5" fmla="*/ 4230 h 650548"/>
                <a:gd name="connsiteX6" fmla="*/ 0 w 1065733"/>
                <a:gd name="connsiteY6" fmla="*/ 0 h 650548"/>
                <a:gd name="connsiteX7" fmla="*/ 205966 w 1065733"/>
                <a:gd name="connsiteY7" fmla="*/ 650548 h 650548"/>
                <a:gd name="connsiteX8" fmla="*/ 223993 w 1065733"/>
                <a:gd name="connsiteY8" fmla="*/ 647800 h 650548"/>
                <a:gd name="connsiteX9" fmla="*/ 299372 w 1065733"/>
                <a:gd name="connsiteY9" fmla="*/ 632541 h 650548"/>
                <a:gd name="connsiteX10" fmla="*/ 681207 w 1065733"/>
                <a:gd name="connsiteY10" fmla="*/ 545923 h 650548"/>
                <a:gd name="connsiteX11" fmla="*/ 870105 w 1065733"/>
                <a:gd name="connsiteY11" fmla="*/ 493414 h 650548"/>
                <a:gd name="connsiteX12" fmla="*/ 970611 w 1065733"/>
                <a:gd name="connsiteY12" fmla="*/ 459755 h 650548"/>
                <a:gd name="connsiteX13" fmla="*/ 1008301 w 1065733"/>
                <a:gd name="connsiteY13" fmla="*/ 443598 h 650548"/>
                <a:gd name="connsiteX14" fmla="*/ 1011890 w 1065733"/>
                <a:gd name="connsiteY14" fmla="*/ 441355 h 650548"/>
                <a:gd name="connsiteX15" fmla="*/ 1021761 w 1065733"/>
                <a:gd name="connsiteY15" fmla="*/ 431033 h 650548"/>
                <a:gd name="connsiteX16" fmla="*/ 1036120 w 1065733"/>
                <a:gd name="connsiteY16" fmla="*/ 406798 h 650548"/>
                <a:gd name="connsiteX17" fmla="*/ 1053618 w 1065733"/>
                <a:gd name="connsiteY17" fmla="*/ 359674 h 650548"/>
                <a:gd name="connsiteX18" fmla="*/ 1065284 w 1065733"/>
                <a:gd name="connsiteY18" fmla="*/ 303575 h 650548"/>
                <a:gd name="connsiteX19" fmla="*/ 1065733 w 1065733"/>
                <a:gd name="connsiteY19" fmla="*/ 258247 h 650548"/>
                <a:gd name="connsiteX20" fmla="*/ 1062592 w 1065733"/>
                <a:gd name="connsiteY20" fmla="*/ 229076 h 650548"/>
                <a:gd name="connsiteX21" fmla="*/ 1054964 w 1065733"/>
                <a:gd name="connsiteY21" fmla="*/ 200802 h 650548"/>
                <a:gd name="connsiteX22" fmla="*/ 1043299 w 1065733"/>
                <a:gd name="connsiteY22" fmla="*/ 174323 h 650548"/>
                <a:gd name="connsiteX23" fmla="*/ 1025800 w 1065733"/>
                <a:gd name="connsiteY23" fmla="*/ 150537 h 650548"/>
                <a:gd name="connsiteX24" fmla="*/ 1002468 w 1065733"/>
                <a:gd name="connsiteY24" fmla="*/ 130341 h 650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65733" h="650548">
                  <a:moveTo>
                    <a:pt x="1002468" y="130341"/>
                  </a:moveTo>
                  <a:lnTo>
                    <a:pt x="973303" y="114634"/>
                  </a:lnTo>
                  <a:lnTo>
                    <a:pt x="936959" y="104312"/>
                  </a:lnTo>
                  <a:lnTo>
                    <a:pt x="915871" y="102067"/>
                  </a:lnTo>
                  <a:lnTo>
                    <a:pt x="667746" y="76485"/>
                  </a:lnTo>
                  <a:lnTo>
                    <a:pt x="35992" y="4230"/>
                  </a:lnTo>
                  <a:lnTo>
                    <a:pt x="0" y="0"/>
                  </a:lnTo>
                  <a:lnTo>
                    <a:pt x="205966" y="650548"/>
                  </a:lnTo>
                  <a:lnTo>
                    <a:pt x="223993" y="647800"/>
                  </a:lnTo>
                  <a:lnTo>
                    <a:pt x="299372" y="632541"/>
                  </a:lnTo>
                  <a:lnTo>
                    <a:pt x="681207" y="545923"/>
                  </a:lnTo>
                  <a:lnTo>
                    <a:pt x="870105" y="493414"/>
                  </a:lnTo>
                  <a:lnTo>
                    <a:pt x="970611" y="459755"/>
                  </a:lnTo>
                  <a:lnTo>
                    <a:pt x="1008301" y="443598"/>
                  </a:lnTo>
                  <a:lnTo>
                    <a:pt x="1011890" y="441355"/>
                  </a:lnTo>
                  <a:lnTo>
                    <a:pt x="1021761" y="431033"/>
                  </a:lnTo>
                  <a:lnTo>
                    <a:pt x="1036120" y="406798"/>
                  </a:lnTo>
                  <a:lnTo>
                    <a:pt x="1053618" y="359674"/>
                  </a:lnTo>
                  <a:lnTo>
                    <a:pt x="1065284" y="303575"/>
                  </a:lnTo>
                  <a:lnTo>
                    <a:pt x="1065733" y="258247"/>
                  </a:lnTo>
                  <a:lnTo>
                    <a:pt x="1062592" y="229076"/>
                  </a:lnTo>
                  <a:lnTo>
                    <a:pt x="1054964" y="200802"/>
                  </a:lnTo>
                  <a:lnTo>
                    <a:pt x="1043299" y="174323"/>
                  </a:lnTo>
                  <a:lnTo>
                    <a:pt x="1025800" y="150537"/>
                  </a:lnTo>
                  <a:lnTo>
                    <a:pt x="1002468" y="130341"/>
                  </a:lnTo>
                  <a:close/>
                </a:path>
              </a:pathLst>
            </a:custGeom>
            <a:solidFill>
              <a:srgbClr val="FBC3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7" name="자유형 36"/>
            <p:cNvSpPr>
              <a:spLocks/>
            </p:cNvSpPr>
            <p:nvPr/>
          </p:nvSpPr>
          <p:spPr bwMode="auto">
            <a:xfrm rot="2113934" flipH="1">
              <a:off x="9531385" y="2054264"/>
              <a:ext cx="3112882" cy="3865905"/>
            </a:xfrm>
            <a:custGeom>
              <a:avLst/>
              <a:gdLst>
                <a:gd name="connsiteX0" fmla="*/ 2454682 w 3112882"/>
                <a:gd name="connsiteY0" fmla="*/ 19555 h 3865905"/>
                <a:gd name="connsiteX1" fmla="*/ 2311198 w 3112882"/>
                <a:gd name="connsiteY1" fmla="*/ 2692 h 3865905"/>
                <a:gd name="connsiteX2" fmla="*/ 2289660 w 3112882"/>
                <a:gd name="connsiteY2" fmla="*/ 448 h 3865905"/>
                <a:gd name="connsiteX3" fmla="*/ 2247484 w 3112882"/>
                <a:gd name="connsiteY3" fmla="*/ 0 h 3865905"/>
                <a:gd name="connsiteX4" fmla="*/ 2206204 w 3112882"/>
                <a:gd name="connsiteY4" fmla="*/ 3141 h 3865905"/>
                <a:gd name="connsiteX5" fmla="*/ 2165823 w 3112882"/>
                <a:gd name="connsiteY5" fmla="*/ 10770 h 3865905"/>
                <a:gd name="connsiteX6" fmla="*/ 2126338 w 3112882"/>
                <a:gd name="connsiteY6" fmla="*/ 22439 h 3865905"/>
                <a:gd name="connsiteX7" fmla="*/ 2087302 w 3112882"/>
                <a:gd name="connsiteY7" fmla="*/ 38147 h 3865905"/>
                <a:gd name="connsiteX8" fmla="*/ 2051407 w 3112882"/>
                <a:gd name="connsiteY8" fmla="*/ 57445 h 3865905"/>
                <a:gd name="connsiteX9" fmla="*/ 2016409 w 3112882"/>
                <a:gd name="connsiteY9" fmla="*/ 80782 h 3865905"/>
                <a:gd name="connsiteX10" fmla="*/ 1999808 w 3112882"/>
                <a:gd name="connsiteY10" fmla="*/ 94246 h 3865905"/>
                <a:gd name="connsiteX11" fmla="*/ 1204731 w 3112882"/>
                <a:gd name="connsiteY11" fmla="*/ 751728 h 3865905"/>
                <a:gd name="connsiteX12" fmla="*/ 1183642 w 3112882"/>
                <a:gd name="connsiteY12" fmla="*/ 769679 h 3865905"/>
                <a:gd name="connsiteX13" fmla="*/ 1144157 w 3112882"/>
                <a:gd name="connsiteY13" fmla="*/ 808276 h 3865905"/>
                <a:gd name="connsiteX14" fmla="*/ 1107365 w 3112882"/>
                <a:gd name="connsiteY14" fmla="*/ 849565 h 3865905"/>
                <a:gd name="connsiteX15" fmla="*/ 1073713 w 3112882"/>
                <a:gd name="connsiteY15" fmla="*/ 893547 h 3865905"/>
                <a:gd name="connsiteX16" fmla="*/ 1044100 w 3112882"/>
                <a:gd name="connsiteY16" fmla="*/ 939772 h 3865905"/>
                <a:gd name="connsiteX17" fmla="*/ 1017627 w 3112882"/>
                <a:gd name="connsiteY17" fmla="*/ 988242 h 3865905"/>
                <a:gd name="connsiteX18" fmla="*/ 995192 w 3112882"/>
                <a:gd name="connsiteY18" fmla="*/ 1038507 h 3865905"/>
                <a:gd name="connsiteX19" fmla="*/ 976347 w 3112882"/>
                <a:gd name="connsiteY19" fmla="*/ 1091016 h 3865905"/>
                <a:gd name="connsiteX20" fmla="*/ 968272 w 3112882"/>
                <a:gd name="connsiteY20" fmla="*/ 1117495 h 3865905"/>
                <a:gd name="connsiteX21" fmla="*/ 932825 w 3112882"/>
                <a:gd name="connsiteY21" fmla="*/ 1245849 h 3865905"/>
                <a:gd name="connsiteX22" fmla="*/ 841741 w 3112882"/>
                <a:gd name="connsiteY22" fmla="*/ 1556863 h 3865905"/>
                <a:gd name="connsiteX23" fmla="*/ 765463 w 3112882"/>
                <a:gd name="connsiteY23" fmla="*/ 1799212 h 3865905"/>
                <a:gd name="connsiteX24" fmla="*/ 713865 w 3112882"/>
                <a:gd name="connsiteY24" fmla="*/ 1952250 h 3865905"/>
                <a:gd name="connsiteX25" fmla="*/ 662713 w 3112882"/>
                <a:gd name="connsiteY25" fmla="*/ 2089133 h 3865905"/>
                <a:gd name="connsiteX26" fmla="*/ 614255 w 3112882"/>
                <a:gd name="connsiteY26" fmla="*/ 2204473 h 3865905"/>
                <a:gd name="connsiteX27" fmla="*/ 591821 w 3112882"/>
                <a:gd name="connsiteY27" fmla="*/ 2249351 h 3865905"/>
                <a:gd name="connsiteX28" fmla="*/ 0 w 3112882"/>
                <a:gd name="connsiteY28" fmla="*/ 2841310 h 3865905"/>
                <a:gd name="connsiteX29" fmla="*/ 1024806 w 3112882"/>
                <a:gd name="connsiteY29" fmla="*/ 3865905 h 3865905"/>
                <a:gd name="connsiteX30" fmla="*/ 1309723 w 3112882"/>
                <a:gd name="connsiteY30" fmla="*/ 3580922 h 3865905"/>
                <a:gd name="connsiteX31" fmla="*/ 1330363 w 3112882"/>
                <a:gd name="connsiteY31" fmla="*/ 3561624 h 3865905"/>
                <a:gd name="connsiteX32" fmla="*/ 1374783 w 3112882"/>
                <a:gd name="connsiteY32" fmla="*/ 3526618 h 3865905"/>
                <a:gd name="connsiteX33" fmla="*/ 1423242 w 3112882"/>
                <a:gd name="connsiteY33" fmla="*/ 3497895 h 3865905"/>
                <a:gd name="connsiteX34" fmla="*/ 1474841 w 3112882"/>
                <a:gd name="connsiteY34" fmla="*/ 3475456 h 3865905"/>
                <a:gd name="connsiteX35" fmla="*/ 1502211 w 3112882"/>
                <a:gd name="connsiteY35" fmla="*/ 3466928 h 3865905"/>
                <a:gd name="connsiteX36" fmla="*/ 2097173 w 3112882"/>
                <a:gd name="connsiteY36" fmla="*/ 3266766 h 3865905"/>
                <a:gd name="connsiteX37" fmla="*/ 2132171 w 3112882"/>
                <a:gd name="connsiteY37" fmla="*/ 3254649 h 3865905"/>
                <a:gd name="connsiteX38" fmla="*/ 2199923 w 3112882"/>
                <a:gd name="connsiteY38" fmla="*/ 3225477 h 3865905"/>
                <a:gd name="connsiteX39" fmla="*/ 2264983 w 3112882"/>
                <a:gd name="connsiteY39" fmla="*/ 3191817 h 3865905"/>
                <a:gd name="connsiteX40" fmla="*/ 2327799 w 3112882"/>
                <a:gd name="connsiteY40" fmla="*/ 3153671 h 3865905"/>
                <a:gd name="connsiteX41" fmla="*/ 2387924 w 3112882"/>
                <a:gd name="connsiteY41" fmla="*/ 3111483 h 3865905"/>
                <a:gd name="connsiteX42" fmla="*/ 2444907 w 3112882"/>
                <a:gd name="connsiteY42" fmla="*/ 3064360 h 3865905"/>
                <a:gd name="connsiteX43" fmla="*/ 2497853 w 3112882"/>
                <a:gd name="connsiteY43" fmla="*/ 3014096 h 3865905"/>
                <a:gd name="connsiteX44" fmla="*/ 2548105 w 3112882"/>
                <a:gd name="connsiteY44" fmla="*/ 2959793 h 3865905"/>
                <a:gd name="connsiteX45" fmla="*/ 2550306 w 3112882"/>
                <a:gd name="connsiteY45" fmla="*/ 2957041 h 3865905"/>
                <a:gd name="connsiteX46" fmla="*/ 2451132 w 3112882"/>
                <a:gd name="connsiteY46" fmla="*/ 2240459 h 3865905"/>
                <a:gd name="connsiteX47" fmla="*/ 2589246 w 3112882"/>
                <a:gd name="connsiteY47" fmla="*/ 1964850 h 3865905"/>
                <a:gd name="connsiteX48" fmla="*/ 2784604 w 3112882"/>
                <a:gd name="connsiteY48" fmla="*/ 1752284 h 3865905"/>
                <a:gd name="connsiteX49" fmla="*/ 3112882 w 3112882"/>
                <a:gd name="connsiteY49" fmla="*/ 1360396 h 3865905"/>
                <a:gd name="connsiteX50" fmla="*/ 3065444 w 3112882"/>
                <a:gd name="connsiteY50" fmla="*/ 1381834 h 3865905"/>
                <a:gd name="connsiteX51" fmla="*/ 2993206 w 3112882"/>
                <a:gd name="connsiteY51" fmla="*/ 1419533 h 3865905"/>
                <a:gd name="connsiteX52" fmla="*/ 2924556 w 3112882"/>
                <a:gd name="connsiteY52" fmla="*/ 1461719 h 3865905"/>
                <a:gd name="connsiteX53" fmla="*/ 2859945 w 3112882"/>
                <a:gd name="connsiteY53" fmla="*/ 1507496 h 3865905"/>
                <a:gd name="connsiteX54" fmla="*/ 2802063 w 3112882"/>
                <a:gd name="connsiteY54" fmla="*/ 1556864 h 3865905"/>
                <a:gd name="connsiteX55" fmla="*/ 2775591 w 3112882"/>
                <a:gd name="connsiteY55" fmla="*/ 1582445 h 3865905"/>
                <a:gd name="connsiteX56" fmla="*/ 2564707 w 3112882"/>
                <a:gd name="connsiteY56" fmla="*/ 1793377 h 3865905"/>
                <a:gd name="connsiteX57" fmla="*/ 2404526 w 3112882"/>
                <a:gd name="connsiteY57" fmla="*/ 1953597 h 3865905"/>
                <a:gd name="connsiteX58" fmla="*/ 2388373 w 3112882"/>
                <a:gd name="connsiteY58" fmla="*/ 1968407 h 3865905"/>
                <a:gd name="connsiteX59" fmla="*/ 2352925 w 3112882"/>
                <a:gd name="connsiteY59" fmla="*/ 1992193 h 3865905"/>
                <a:gd name="connsiteX60" fmla="*/ 2313441 w 3112882"/>
                <a:gd name="connsiteY60" fmla="*/ 2008349 h 3865905"/>
                <a:gd name="connsiteX61" fmla="*/ 2270816 w 3112882"/>
                <a:gd name="connsiteY61" fmla="*/ 2016876 h 3865905"/>
                <a:gd name="connsiteX62" fmla="*/ 2248830 w 3112882"/>
                <a:gd name="connsiteY62" fmla="*/ 2017325 h 3865905"/>
                <a:gd name="connsiteX63" fmla="*/ 2245690 w 3112882"/>
                <a:gd name="connsiteY63" fmla="*/ 2017325 h 3865905"/>
                <a:gd name="connsiteX64" fmla="*/ 2227741 w 3112882"/>
                <a:gd name="connsiteY64" fmla="*/ 2016877 h 3865905"/>
                <a:gd name="connsiteX65" fmla="*/ 2190052 w 3112882"/>
                <a:gd name="connsiteY65" fmla="*/ 2008349 h 3865905"/>
                <a:gd name="connsiteX66" fmla="*/ 2152811 w 3112882"/>
                <a:gd name="connsiteY66" fmla="*/ 1993091 h 3865905"/>
                <a:gd name="connsiteX67" fmla="*/ 2117364 w 3112882"/>
                <a:gd name="connsiteY67" fmla="*/ 1971549 h 3865905"/>
                <a:gd name="connsiteX68" fmla="*/ 2085059 w 3112882"/>
                <a:gd name="connsiteY68" fmla="*/ 1945070 h 3865905"/>
                <a:gd name="connsiteX69" fmla="*/ 2055894 w 3112882"/>
                <a:gd name="connsiteY69" fmla="*/ 1915001 h 3865905"/>
                <a:gd name="connsiteX70" fmla="*/ 2032562 w 3112882"/>
                <a:gd name="connsiteY70" fmla="*/ 1881790 h 3865905"/>
                <a:gd name="connsiteX71" fmla="*/ 2015063 w 3112882"/>
                <a:gd name="connsiteY71" fmla="*/ 1847681 h 3865905"/>
                <a:gd name="connsiteX72" fmla="*/ 2010127 w 3112882"/>
                <a:gd name="connsiteY72" fmla="*/ 1829281 h 3865905"/>
                <a:gd name="connsiteX73" fmla="*/ 2010127 w 3112882"/>
                <a:gd name="connsiteY73" fmla="*/ 979715 h 3865905"/>
                <a:gd name="connsiteX74" fmla="*/ 2322415 w 3112882"/>
                <a:gd name="connsiteY74" fmla="*/ 721659 h 3865905"/>
                <a:gd name="connsiteX75" fmla="*/ 2660648 w 3112882"/>
                <a:gd name="connsiteY75" fmla="*/ 670103 h 3865905"/>
                <a:gd name="connsiteX0" fmla="*/ 2454682 w 3112882"/>
                <a:gd name="connsiteY0" fmla="*/ 19555 h 3865905"/>
                <a:gd name="connsiteX1" fmla="*/ 2311198 w 3112882"/>
                <a:gd name="connsiteY1" fmla="*/ 2692 h 3865905"/>
                <a:gd name="connsiteX2" fmla="*/ 2289660 w 3112882"/>
                <a:gd name="connsiteY2" fmla="*/ 448 h 3865905"/>
                <a:gd name="connsiteX3" fmla="*/ 2247484 w 3112882"/>
                <a:gd name="connsiteY3" fmla="*/ 0 h 3865905"/>
                <a:gd name="connsiteX4" fmla="*/ 2206204 w 3112882"/>
                <a:gd name="connsiteY4" fmla="*/ 3141 h 3865905"/>
                <a:gd name="connsiteX5" fmla="*/ 2165823 w 3112882"/>
                <a:gd name="connsiteY5" fmla="*/ 10770 h 3865905"/>
                <a:gd name="connsiteX6" fmla="*/ 2126338 w 3112882"/>
                <a:gd name="connsiteY6" fmla="*/ 22439 h 3865905"/>
                <a:gd name="connsiteX7" fmla="*/ 2087302 w 3112882"/>
                <a:gd name="connsiteY7" fmla="*/ 38147 h 3865905"/>
                <a:gd name="connsiteX8" fmla="*/ 2051407 w 3112882"/>
                <a:gd name="connsiteY8" fmla="*/ 57445 h 3865905"/>
                <a:gd name="connsiteX9" fmla="*/ 2016409 w 3112882"/>
                <a:gd name="connsiteY9" fmla="*/ 80782 h 3865905"/>
                <a:gd name="connsiteX10" fmla="*/ 1999808 w 3112882"/>
                <a:gd name="connsiteY10" fmla="*/ 94246 h 3865905"/>
                <a:gd name="connsiteX11" fmla="*/ 1204731 w 3112882"/>
                <a:gd name="connsiteY11" fmla="*/ 751728 h 3865905"/>
                <a:gd name="connsiteX12" fmla="*/ 1183642 w 3112882"/>
                <a:gd name="connsiteY12" fmla="*/ 769679 h 3865905"/>
                <a:gd name="connsiteX13" fmla="*/ 1144157 w 3112882"/>
                <a:gd name="connsiteY13" fmla="*/ 808276 h 3865905"/>
                <a:gd name="connsiteX14" fmla="*/ 1107365 w 3112882"/>
                <a:gd name="connsiteY14" fmla="*/ 849565 h 3865905"/>
                <a:gd name="connsiteX15" fmla="*/ 1073713 w 3112882"/>
                <a:gd name="connsiteY15" fmla="*/ 893547 h 3865905"/>
                <a:gd name="connsiteX16" fmla="*/ 1044100 w 3112882"/>
                <a:gd name="connsiteY16" fmla="*/ 939772 h 3865905"/>
                <a:gd name="connsiteX17" fmla="*/ 1017627 w 3112882"/>
                <a:gd name="connsiteY17" fmla="*/ 988242 h 3865905"/>
                <a:gd name="connsiteX18" fmla="*/ 995192 w 3112882"/>
                <a:gd name="connsiteY18" fmla="*/ 1038507 h 3865905"/>
                <a:gd name="connsiteX19" fmla="*/ 976347 w 3112882"/>
                <a:gd name="connsiteY19" fmla="*/ 1091016 h 3865905"/>
                <a:gd name="connsiteX20" fmla="*/ 968272 w 3112882"/>
                <a:gd name="connsiteY20" fmla="*/ 1117495 h 3865905"/>
                <a:gd name="connsiteX21" fmla="*/ 932825 w 3112882"/>
                <a:gd name="connsiteY21" fmla="*/ 1245849 h 3865905"/>
                <a:gd name="connsiteX22" fmla="*/ 841741 w 3112882"/>
                <a:gd name="connsiteY22" fmla="*/ 1556863 h 3865905"/>
                <a:gd name="connsiteX23" fmla="*/ 765463 w 3112882"/>
                <a:gd name="connsiteY23" fmla="*/ 1799212 h 3865905"/>
                <a:gd name="connsiteX24" fmla="*/ 713865 w 3112882"/>
                <a:gd name="connsiteY24" fmla="*/ 1952250 h 3865905"/>
                <a:gd name="connsiteX25" fmla="*/ 662713 w 3112882"/>
                <a:gd name="connsiteY25" fmla="*/ 2089133 h 3865905"/>
                <a:gd name="connsiteX26" fmla="*/ 614255 w 3112882"/>
                <a:gd name="connsiteY26" fmla="*/ 2204473 h 3865905"/>
                <a:gd name="connsiteX27" fmla="*/ 591821 w 3112882"/>
                <a:gd name="connsiteY27" fmla="*/ 2249351 h 3865905"/>
                <a:gd name="connsiteX28" fmla="*/ 0 w 3112882"/>
                <a:gd name="connsiteY28" fmla="*/ 2841310 h 3865905"/>
                <a:gd name="connsiteX29" fmla="*/ 1024806 w 3112882"/>
                <a:gd name="connsiteY29" fmla="*/ 3865905 h 3865905"/>
                <a:gd name="connsiteX30" fmla="*/ 1309723 w 3112882"/>
                <a:gd name="connsiteY30" fmla="*/ 3580922 h 3865905"/>
                <a:gd name="connsiteX31" fmla="*/ 1330363 w 3112882"/>
                <a:gd name="connsiteY31" fmla="*/ 3561624 h 3865905"/>
                <a:gd name="connsiteX32" fmla="*/ 1374783 w 3112882"/>
                <a:gd name="connsiteY32" fmla="*/ 3526618 h 3865905"/>
                <a:gd name="connsiteX33" fmla="*/ 1423242 w 3112882"/>
                <a:gd name="connsiteY33" fmla="*/ 3497895 h 3865905"/>
                <a:gd name="connsiteX34" fmla="*/ 1474841 w 3112882"/>
                <a:gd name="connsiteY34" fmla="*/ 3475456 h 3865905"/>
                <a:gd name="connsiteX35" fmla="*/ 1502211 w 3112882"/>
                <a:gd name="connsiteY35" fmla="*/ 3466928 h 3865905"/>
                <a:gd name="connsiteX36" fmla="*/ 2097173 w 3112882"/>
                <a:gd name="connsiteY36" fmla="*/ 3266766 h 3865905"/>
                <a:gd name="connsiteX37" fmla="*/ 2132171 w 3112882"/>
                <a:gd name="connsiteY37" fmla="*/ 3254649 h 3865905"/>
                <a:gd name="connsiteX38" fmla="*/ 2199923 w 3112882"/>
                <a:gd name="connsiteY38" fmla="*/ 3225477 h 3865905"/>
                <a:gd name="connsiteX39" fmla="*/ 2264983 w 3112882"/>
                <a:gd name="connsiteY39" fmla="*/ 3191817 h 3865905"/>
                <a:gd name="connsiteX40" fmla="*/ 2327799 w 3112882"/>
                <a:gd name="connsiteY40" fmla="*/ 3153671 h 3865905"/>
                <a:gd name="connsiteX41" fmla="*/ 2387924 w 3112882"/>
                <a:gd name="connsiteY41" fmla="*/ 3111483 h 3865905"/>
                <a:gd name="connsiteX42" fmla="*/ 2444907 w 3112882"/>
                <a:gd name="connsiteY42" fmla="*/ 3064360 h 3865905"/>
                <a:gd name="connsiteX43" fmla="*/ 2497853 w 3112882"/>
                <a:gd name="connsiteY43" fmla="*/ 3014096 h 3865905"/>
                <a:gd name="connsiteX44" fmla="*/ 2548105 w 3112882"/>
                <a:gd name="connsiteY44" fmla="*/ 2959793 h 3865905"/>
                <a:gd name="connsiteX45" fmla="*/ 2550306 w 3112882"/>
                <a:gd name="connsiteY45" fmla="*/ 2957041 h 3865905"/>
                <a:gd name="connsiteX46" fmla="*/ 2966031 w 3112882"/>
                <a:gd name="connsiteY46" fmla="*/ 2119015 h 3865905"/>
                <a:gd name="connsiteX47" fmla="*/ 2589246 w 3112882"/>
                <a:gd name="connsiteY47" fmla="*/ 1964850 h 3865905"/>
                <a:gd name="connsiteX48" fmla="*/ 2784604 w 3112882"/>
                <a:gd name="connsiteY48" fmla="*/ 1752284 h 3865905"/>
                <a:gd name="connsiteX49" fmla="*/ 3112882 w 3112882"/>
                <a:gd name="connsiteY49" fmla="*/ 1360396 h 3865905"/>
                <a:gd name="connsiteX50" fmla="*/ 3065444 w 3112882"/>
                <a:gd name="connsiteY50" fmla="*/ 1381834 h 3865905"/>
                <a:gd name="connsiteX51" fmla="*/ 2993206 w 3112882"/>
                <a:gd name="connsiteY51" fmla="*/ 1419533 h 3865905"/>
                <a:gd name="connsiteX52" fmla="*/ 2924556 w 3112882"/>
                <a:gd name="connsiteY52" fmla="*/ 1461719 h 3865905"/>
                <a:gd name="connsiteX53" fmla="*/ 2859945 w 3112882"/>
                <a:gd name="connsiteY53" fmla="*/ 1507496 h 3865905"/>
                <a:gd name="connsiteX54" fmla="*/ 2802063 w 3112882"/>
                <a:gd name="connsiteY54" fmla="*/ 1556864 h 3865905"/>
                <a:gd name="connsiteX55" fmla="*/ 2775591 w 3112882"/>
                <a:gd name="connsiteY55" fmla="*/ 1582445 h 3865905"/>
                <a:gd name="connsiteX56" fmla="*/ 2564707 w 3112882"/>
                <a:gd name="connsiteY56" fmla="*/ 1793377 h 3865905"/>
                <a:gd name="connsiteX57" fmla="*/ 2404526 w 3112882"/>
                <a:gd name="connsiteY57" fmla="*/ 1953597 h 3865905"/>
                <a:gd name="connsiteX58" fmla="*/ 2388373 w 3112882"/>
                <a:gd name="connsiteY58" fmla="*/ 1968407 h 3865905"/>
                <a:gd name="connsiteX59" fmla="*/ 2352925 w 3112882"/>
                <a:gd name="connsiteY59" fmla="*/ 1992193 h 3865905"/>
                <a:gd name="connsiteX60" fmla="*/ 2313441 w 3112882"/>
                <a:gd name="connsiteY60" fmla="*/ 2008349 h 3865905"/>
                <a:gd name="connsiteX61" fmla="*/ 2270816 w 3112882"/>
                <a:gd name="connsiteY61" fmla="*/ 2016876 h 3865905"/>
                <a:gd name="connsiteX62" fmla="*/ 2248830 w 3112882"/>
                <a:gd name="connsiteY62" fmla="*/ 2017325 h 3865905"/>
                <a:gd name="connsiteX63" fmla="*/ 2245690 w 3112882"/>
                <a:gd name="connsiteY63" fmla="*/ 2017325 h 3865905"/>
                <a:gd name="connsiteX64" fmla="*/ 2227741 w 3112882"/>
                <a:gd name="connsiteY64" fmla="*/ 2016877 h 3865905"/>
                <a:gd name="connsiteX65" fmla="*/ 2190052 w 3112882"/>
                <a:gd name="connsiteY65" fmla="*/ 2008349 h 3865905"/>
                <a:gd name="connsiteX66" fmla="*/ 2152811 w 3112882"/>
                <a:gd name="connsiteY66" fmla="*/ 1993091 h 3865905"/>
                <a:gd name="connsiteX67" fmla="*/ 2117364 w 3112882"/>
                <a:gd name="connsiteY67" fmla="*/ 1971549 h 3865905"/>
                <a:gd name="connsiteX68" fmla="*/ 2085059 w 3112882"/>
                <a:gd name="connsiteY68" fmla="*/ 1945070 h 3865905"/>
                <a:gd name="connsiteX69" fmla="*/ 2055894 w 3112882"/>
                <a:gd name="connsiteY69" fmla="*/ 1915001 h 3865905"/>
                <a:gd name="connsiteX70" fmla="*/ 2032562 w 3112882"/>
                <a:gd name="connsiteY70" fmla="*/ 1881790 h 3865905"/>
                <a:gd name="connsiteX71" fmla="*/ 2015063 w 3112882"/>
                <a:gd name="connsiteY71" fmla="*/ 1847681 h 3865905"/>
                <a:gd name="connsiteX72" fmla="*/ 2010127 w 3112882"/>
                <a:gd name="connsiteY72" fmla="*/ 1829281 h 3865905"/>
                <a:gd name="connsiteX73" fmla="*/ 2010127 w 3112882"/>
                <a:gd name="connsiteY73" fmla="*/ 979715 h 3865905"/>
                <a:gd name="connsiteX74" fmla="*/ 2322415 w 3112882"/>
                <a:gd name="connsiteY74" fmla="*/ 721659 h 3865905"/>
                <a:gd name="connsiteX75" fmla="*/ 2660648 w 3112882"/>
                <a:gd name="connsiteY75" fmla="*/ 670103 h 3865905"/>
                <a:gd name="connsiteX76" fmla="*/ 2454682 w 3112882"/>
                <a:gd name="connsiteY76" fmla="*/ 19555 h 3865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3112882" h="3865905">
                  <a:moveTo>
                    <a:pt x="2454682" y="19555"/>
                  </a:moveTo>
                  <a:lnTo>
                    <a:pt x="2311198" y="2692"/>
                  </a:lnTo>
                  <a:lnTo>
                    <a:pt x="2289660" y="448"/>
                  </a:lnTo>
                  <a:lnTo>
                    <a:pt x="2247484" y="0"/>
                  </a:lnTo>
                  <a:lnTo>
                    <a:pt x="2206204" y="3141"/>
                  </a:lnTo>
                  <a:lnTo>
                    <a:pt x="2165823" y="10770"/>
                  </a:lnTo>
                  <a:lnTo>
                    <a:pt x="2126338" y="22439"/>
                  </a:lnTo>
                  <a:lnTo>
                    <a:pt x="2087302" y="38147"/>
                  </a:lnTo>
                  <a:lnTo>
                    <a:pt x="2051407" y="57445"/>
                  </a:lnTo>
                  <a:lnTo>
                    <a:pt x="2016409" y="80782"/>
                  </a:lnTo>
                  <a:lnTo>
                    <a:pt x="1999808" y="94246"/>
                  </a:lnTo>
                  <a:lnTo>
                    <a:pt x="1204731" y="751728"/>
                  </a:lnTo>
                  <a:lnTo>
                    <a:pt x="1183642" y="769679"/>
                  </a:lnTo>
                  <a:lnTo>
                    <a:pt x="1144157" y="808276"/>
                  </a:lnTo>
                  <a:lnTo>
                    <a:pt x="1107365" y="849565"/>
                  </a:lnTo>
                  <a:lnTo>
                    <a:pt x="1073713" y="893547"/>
                  </a:lnTo>
                  <a:lnTo>
                    <a:pt x="1044100" y="939772"/>
                  </a:lnTo>
                  <a:lnTo>
                    <a:pt x="1017627" y="988242"/>
                  </a:lnTo>
                  <a:lnTo>
                    <a:pt x="995192" y="1038507"/>
                  </a:lnTo>
                  <a:lnTo>
                    <a:pt x="976347" y="1091016"/>
                  </a:lnTo>
                  <a:lnTo>
                    <a:pt x="968272" y="1117495"/>
                  </a:lnTo>
                  <a:lnTo>
                    <a:pt x="932825" y="1245849"/>
                  </a:lnTo>
                  <a:lnTo>
                    <a:pt x="841741" y="1556863"/>
                  </a:lnTo>
                  <a:lnTo>
                    <a:pt x="765463" y="1799212"/>
                  </a:lnTo>
                  <a:lnTo>
                    <a:pt x="713865" y="1952250"/>
                  </a:lnTo>
                  <a:lnTo>
                    <a:pt x="662713" y="2089133"/>
                  </a:lnTo>
                  <a:lnTo>
                    <a:pt x="614255" y="2204473"/>
                  </a:lnTo>
                  <a:lnTo>
                    <a:pt x="591821" y="2249351"/>
                  </a:lnTo>
                  <a:lnTo>
                    <a:pt x="0" y="2841310"/>
                  </a:lnTo>
                  <a:lnTo>
                    <a:pt x="1024806" y="3865905"/>
                  </a:lnTo>
                  <a:lnTo>
                    <a:pt x="1309723" y="3580922"/>
                  </a:lnTo>
                  <a:lnTo>
                    <a:pt x="1330363" y="3561624"/>
                  </a:lnTo>
                  <a:lnTo>
                    <a:pt x="1374783" y="3526618"/>
                  </a:lnTo>
                  <a:lnTo>
                    <a:pt x="1423242" y="3497895"/>
                  </a:lnTo>
                  <a:lnTo>
                    <a:pt x="1474841" y="3475456"/>
                  </a:lnTo>
                  <a:lnTo>
                    <a:pt x="1502211" y="3466928"/>
                  </a:lnTo>
                  <a:lnTo>
                    <a:pt x="2097173" y="3266766"/>
                  </a:lnTo>
                  <a:lnTo>
                    <a:pt x="2132171" y="3254649"/>
                  </a:lnTo>
                  <a:lnTo>
                    <a:pt x="2199923" y="3225477"/>
                  </a:lnTo>
                  <a:lnTo>
                    <a:pt x="2264983" y="3191817"/>
                  </a:lnTo>
                  <a:lnTo>
                    <a:pt x="2327799" y="3153671"/>
                  </a:lnTo>
                  <a:lnTo>
                    <a:pt x="2387924" y="3111483"/>
                  </a:lnTo>
                  <a:lnTo>
                    <a:pt x="2444907" y="3064360"/>
                  </a:lnTo>
                  <a:lnTo>
                    <a:pt x="2497853" y="3014096"/>
                  </a:lnTo>
                  <a:lnTo>
                    <a:pt x="2548105" y="2959793"/>
                  </a:lnTo>
                  <a:lnTo>
                    <a:pt x="2550306" y="2957041"/>
                  </a:lnTo>
                  <a:lnTo>
                    <a:pt x="2966031" y="2119015"/>
                  </a:lnTo>
                  <a:lnTo>
                    <a:pt x="2589246" y="1964850"/>
                  </a:lnTo>
                  <a:lnTo>
                    <a:pt x="2784604" y="1752284"/>
                  </a:lnTo>
                  <a:lnTo>
                    <a:pt x="3112882" y="1360396"/>
                  </a:lnTo>
                  <a:lnTo>
                    <a:pt x="3065444" y="1381834"/>
                  </a:lnTo>
                  <a:lnTo>
                    <a:pt x="2993206" y="1419533"/>
                  </a:lnTo>
                  <a:lnTo>
                    <a:pt x="2924556" y="1461719"/>
                  </a:lnTo>
                  <a:lnTo>
                    <a:pt x="2859945" y="1507496"/>
                  </a:lnTo>
                  <a:lnTo>
                    <a:pt x="2802063" y="1556864"/>
                  </a:lnTo>
                  <a:lnTo>
                    <a:pt x="2775591" y="1582445"/>
                  </a:lnTo>
                  <a:lnTo>
                    <a:pt x="2564707" y="1793377"/>
                  </a:lnTo>
                  <a:lnTo>
                    <a:pt x="2404526" y="1953597"/>
                  </a:lnTo>
                  <a:lnTo>
                    <a:pt x="2388373" y="1968407"/>
                  </a:lnTo>
                  <a:lnTo>
                    <a:pt x="2352925" y="1992193"/>
                  </a:lnTo>
                  <a:lnTo>
                    <a:pt x="2313441" y="2008349"/>
                  </a:lnTo>
                  <a:lnTo>
                    <a:pt x="2270816" y="2016876"/>
                  </a:lnTo>
                  <a:lnTo>
                    <a:pt x="2248830" y="2017325"/>
                  </a:lnTo>
                  <a:lnTo>
                    <a:pt x="2245690" y="2017325"/>
                  </a:lnTo>
                  <a:lnTo>
                    <a:pt x="2227741" y="2016877"/>
                  </a:lnTo>
                  <a:lnTo>
                    <a:pt x="2190052" y="2008349"/>
                  </a:lnTo>
                  <a:lnTo>
                    <a:pt x="2152811" y="1993091"/>
                  </a:lnTo>
                  <a:lnTo>
                    <a:pt x="2117364" y="1971549"/>
                  </a:lnTo>
                  <a:lnTo>
                    <a:pt x="2085059" y="1945070"/>
                  </a:lnTo>
                  <a:lnTo>
                    <a:pt x="2055894" y="1915001"/>
                  </a:lnTo>
                  <a:lnTo>
                    <a:pt x="2032562" y="1881790"/>
                  </a:lnTo>
                  <a:lnTo>
                    <a:pt x="2015063" y="1847681"/>
                  </a:lnTo>
                  <a:lnTo>
                    <a:pt x="2010127" y="1829281"/>
                  </a:lnTo>
                  <a:lnTo>
                    <a:pt x="2010127" y="979715"/>
                  </a:lnTo>
                  <a:lnTo>
                    <a:pt x="2322415" y="721659"/>
                  </a:lnTo>
                  <a:lnTo>
                    <a:pt x="2660648" y="670103"/>
                  </a:lnTo>
                  <a:lnTo>
                    <a:pt x="2454682" y="19555"/>
                  </a:lnTo>
                  <a:close/>
                </a:path>
              </a:pathLst>
            </a:custGeom>
            <a:solidFill>
              <a:srgbClr val="FBC3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Freeform 7"/>
            <p:cNvSpPr>
              <a:spLocks/>
            </p:cNvSpPr>
            <p:nvPr/>
          </p:nvSpPr>
          <p:spPr bwMode="auto">
            <a:xfrm rot="1365788">
              <a:off x="9306105" y="2309457"/>
              <a:ext cx="1097604" cy="2176587"/>
            </a:xfrm>
            <a:custGeom>
              <a:avLst/>
              <a:gdLst>
                <a:gd name="T0" fmla="*/ 852 w 1286"/>
                <a:gd name="T1" fmla="*/ 2795 h 2795"/>
                <a:gd name="T2" fmla="*/ 785 w 1286"/>
                <a:gd name="T3" fmla="*/ 2701 h 2795"/>
                <a:gd name="T4" fmla="*/ 446 w 1286"/>
                <a:gd name="T5" fmla="*/ 2210 h 2795"/>
                <a:gd name="T6" fmla="*/ 280 w 1286"/>
                <a:gd name="T7" fmla="*/ 1954 h 2795"/>
                <a:gd name="T8" fmla="*/ 194 w 1286"/>
                <a:gd name="T9" fmla="*/ 1804 h 2795"/>
                <a:gd name="T10" fmla="*/ 162 w 1286"/>
                <a:gd name="T11" fmla="*/ 1744 h 2795"/>
                <a:gd name="T12" fmla="*/ 148 w 1286"/>
                <a:gd name="T13" fmla="*/ 1712 h 2795"/>
                <a:gd name="T14" fmla="*/ 129 w 1286"/>
                <a:gd name="T15" fmla="*/ 1634 h 2795"/>
                <a:gd name="T16" fmla="*/ 112 w 1286"/>
                <a:gd name="T17" fmla="*/ 1486 h 2795"/>
                <a:gd name="T18" fmla="*/ 100 w 1286"/>
                <a:gd name="T19" fmla="*/ 1110 h 2795"/>
                <a:gd name="T20" fmla="*/ 87 w 1286"/>
                <a:gd name="T21" fmla="*/ 826 h 2795"/>
                <a:gd name="T22" fmla="*/ 76 w 1286"/>
                <a:gd name="T23" fmla="*/ 693 h 2795"/>
                <a:gd name="T24" fmla="*/ 36 w 1286"/>
                <a:gd name="T25" fmla="*/ 443 h 2795"/>
                <a:gd name="T26" fmla="*/ 10 w 1286"/>
                <a:gd name="T27" fmla="*/ 288 h 2795"/>
                <a:gd name="T28" fmla="*/ 0 w 1286"/>
                <a:gd name="T29" fmla="*/ 200 h 2795"/>
                <a:gd name="T30" fmla="*/ 1 w 1286"/>
                <a:gd name="T31" fmla="*/ 130 h 2795"/>
                <a:gd name="T32" fmla="*/ 17 w 1286"/>
                <a:gd name="T33" fmla="*/ 78 h 2795"/>
                <a:gd name="T34" fmla="*/ 31 w 1286"/>
                <a:gd name="T35" fmla="*/ 61 h 2795"/>
                <a:gd name="T36" fmla="*/ 54 w 1286"/>
                <a:gd name="T37" fmla="*/ 42 h 2795"/>
                <a:gd name="T38" fmla="*/ 100 w 1286"/>
                <a:gd name="T39" fmla="*/ 16 h 2795"/>
                <a:gd name="T40" fmla="*/ 147 w 1286"/>
                <a:gd name="T41" fmla="*/ 3 h 2795"/>
                <a:gd name="T42" fmla="*/ 194 w 1286"/>
                <a:gd name="T43" fmla="*/ 0 h 2795"/>
                <a:gd name="T44" fmla="*/ 240 w 1286"/>
                <a:gd name="T45" fmla="*/ 7 h 2795"/>
                <a:gd name="T46" fmla="*/ 285 w 1286"/>
                <a:gd name="T47" fmla="*/ 25 h 2795"/>
                <a:gd name="T48" fmla="*/ 351 w 1286"/>
                <a:gd name="T49" fmla="*/ 61 h 2795"/>
                <a:gd name="T50" fmla="*/ 430 w 1286"/>
                <a:gd name="T51" fmla="*/ 124 h 2795"/>
                <a:gd name="T52" fmla="*/ 498 w 1286"/>
                <a:gd name="T53" fmla="*/ 196 h 2795"/>
                <a:gd name="T54" fmla="*/ 573 w 1286"/>
                <a:gd name="T55" fmla="*/ 291 h 2795"/>
                <a:gd name="T56" fmla="*/ 590 w 1286"/>
                <a:gd name="T57" fmla="*/ 323 h 2795"/>
                <a:gd name="T58" fmla="*/ 632 w 1286"/>
                <a:gd name="T59" fmla="*/ 407 h 2795"/>
                <a:gd name="T60" fmla="*/ 700 w 1286"/>
                <a:gd name="T61" fmla="*/ 587 h 2795"/>
                <a:gd name="T62" fmla="*/ 753 w 1286"/>
                <a:gd name="T63" fmla="*/ 772 h 2795"/>
                <a:gd name="T64" fmla="*/ 793 w 1286"/>
                <a:gd name="T65" fmla="*/ 953 h 2795"/>
                <a:gd name="T66" fmla="*/ 835 w 1286"/>
                <a:gd name="T67" fmla="*/ 1195 h 2795"/>
                <a:gd name="T68" fmla="*/ 858 w 1286"/>
                <a:gd name="T69" fmla="*/ 1399 h 2795"/>
                <a:gd name="T70" fmla="*/ 859 w 1286"/>
                <a:gd name="T71" fmla="*/ 1421 h 2795"/>
                <a:gd name="T72" fmla="*/ 1286 w 1286"/>
                <a:gd name="T73" fmla="*/ 1952 h 2795"/>
                <a:gd name="T74" fmla="*/ 852 w 1286"/>
                <a:gd name="T75" fmla="*/ 2795 h 2795"/>
                <a:gd name="connsiteX0" fmla="*/ 8210 w 10000"/>
                <a:gd name="connsiteY0" fmla="*/ 10708 h 10708"/>
                <a:gd name="connsiteX1" fmla="*/ 6104 w 10000"/>
                <a:gd name="connsiteY1" fmla="*/ 9664 h 10708"/>
                <a:gd name="connsiteX2" fmla="*/ 3468 w 10000"/>
                <a:gd name="connsiteY2" fmla="*/ 7907 h 10708"/>
                <a:gd name="connsiteX3" fmla="*/ 2177 w 10000"/>
                <a:gd name="connsiteY3" fmla="*/ 6991 h 10708"/>
                <a:gd name="connsiteX4" fmla="*/ 1509 w 10000"/>
                <a:gd name="connsiteY4" fmla="*/ 6454 h 10708"/>
                <a:gd name="connsiteX5" fmla="*/ 1260 w 10000"/>
                <a:gd name="connsiteY5" fmla="*/ 6240 h 10708"/>
                <a:gd name="connsiteX6" fmla="*/ 1151 w 10000"/>
                <a:gd name="connsiteY6" fmla="*/ 6125 h 10708"/>
                <a:gd name="connsiteX7" fmla="*/ 1003 w 10000"/>
                <a:gd name="connsiteY7" fmla="*/ 5846 h 10708"/>
                <a:gd name="connsiteX8" fmla="*/ 871 w 10000"/>
                <a:gd name="connsiteY8" fmla="*/ 5317 h 10708"/>
                <a:gd name="connsiteX9" fmla="*/ 778 w 10000"/>
                <a:gd name="connsiteY9" fmla="*/ 3971 h 10708"/>
                <a:gd name="connsiteX10" fmla="*/ 677 w 10000"/>
                <a:gd name="connsiteY10" fmla="*/ 2955 h 10708"/>
                <a:gd name="connsiteX11" fmla="*/ 591 w 10000"/>
                <a:gd name="connsiteY11" fmla="*/ 2479 h 10708"/>
                <a:gd name="connsiteX12" fmla="*/ 280 w 10000"/>
                <a:gd name="connsiteY12" fmla="*/ 1585 h 10708"/>
                <a:gd name="connsiteX13" fmla="*/ 78 w 10000"/>
                <a:gd name="connsiteY13" fmla="*/ 1030 h 10708"/>
                <a:gd name="connsiteX14" fmla="*/ 0 w 10000"/>
                <a:gd name="connsiteY14" fmla="*/ 716 h 10708"/>
                <a:gd name="connsiteX15" fmla="*/ 8 w 10000"/>
                <a:gd name="connsiteY15" fmla="*/ 465 h 10708"/>
                <a:gd name="connsiteX16" fmla="*/ 132 w 10000"/>
                <a:gd name="connsiteY16" fmla="*/ 279 h 10708"/>
                <a:gd name="connsiteX17" fmla="*/ 241 w 10000"/>
                <a:gd name="connsiteY17" fmla="*/ 218 h 10708"/>
                <a:gd name="connsiteX18" fmla="*/ 420 w 10000"/>
                <a:gd name="connsiteY18" fmla="*/ 150 h 10708"/>
                <a:gd name="connsiteX19" fmla="*/ 778 w 10000"/>
                <a:gd name="connsiteY19" fmla="*/ 57 h 10708"/>
                <a:gd name="connsiteX20" fmla="*/ 1143 w 10000"/>
                <a:gd name="connsiteY20" fmla="*/ 11 h 10708"/>
                <a:gd name="connsiteX21" fmla="*/ 1509 w 10000"/>
                <a:gd name="connsiteY21" fmla="*/ 0 h 10708"/>
                <a:gd name="connsiteX22" fmla="*/ 1866 w 10000"/>
                <a:gd name="connsiteY22" fmla="*/ 25 h 10708"/>
                <a:gd name="connsiteX23" fmla="*/ 2216 w 10000"/>
                <a:gd name="connsiteY23" fmla="*/ 89 h 10708"/>
                <a:gd name="connsiteX24" fmla="*/ 2729 w 10000"/>
                <a:gd name="connsiteY24" fmla="*/ 218 h 10708"/>
                <a:gd name="connsiteX25" fmla="*/ 3344 w 10000"/>
                <a:gd name="connsiteY25" fmla="*/ 444 h 10708"/>
                <a:gd name="connsiteX26" fmla="*/ 3872 w 10000"/>
                <a:gd name="connsiteY26" fmla="*/ 701 h 10708"/>
                <a:gd name="connsiteX27" fmla="*/ 4456 w 10000"/>
                <a:gd name="connsiteY27" fmla="*/ 1041 h 10708"/>
                <a:gd name="connsiteX28" fmla="*/ 4588 w 10000"/>
                <a:gd name="connsiteY28" fmla="*/ 1156 h 10708"/>
                <a:gd name="connsiteX29" fmla="*/ 4914 w 10000"/>
                <a:gd name="connsiteY29" fmla="*/ 1456 h 10708"/>
                <a:gd name="connsiteX30" fmla="*/ 5443 w 10000"/>
                <a:gd name="connsiteY30" fmla="*/ 2100 h 10708"/>
                <a:gd name="connsiteX31" fmla="*/ 5855 w 10000"/>
                <a:gd name="connsiteY31" fmla="*/ 2762 h 10708"/>
                <a:gd name="connsiteX32" fmla="*/ 6166 w 10000"/>
                <a:gd name="connsiteY32" fmla="*/ 3410 h 10708"/>
                <a:gd name="connsiteX33" fmla="*/ 6493 w 10000"/>
                <a:gd name="connsiteY33" fmla="*/ 4275 h 10708"/>
                <a:gd name="connsiteX34" fmla="*/ 6672 w 10000"/>
                <a:gd name="connsiteY34" fmla="*/ 5005 h 10708"/>
                <a:gd name="connsiteX35" fmla="*/ 6680 w 10000"/>
                <a:gd name="connsiteY35" fmla="*/ 5084 h 10708"/>
                <a:gd name="connsiteX36" fmla="*/ 10000 w 10000"/>
                <a:gd name="connsiteY36" fmla="*/ 6984 h 10708"/>
                <a:gd name="connsiteX37" fmla="*/ 8210 w 10000"/>
                <a:gd name="connsiteY37" fmla="*/ 10708 h 10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0000" h="10708">
                  <a:moveTo>
                    <a:pt x="8210" y="10708"/>
                  </a:moveTo>
                  <a:lnTo>
                    <a:pt x="6104" y="9664"/>
                  </a:lnTo>
                  <a:lnTo>
                    <a:pt x="3468" y="7907"/>
                  </a:lnTo>
                  <a:lnTo>
                    <a:pt x="2177" y="6991"/>
                  </a:lnTo>
                  <a:lnTo>
                    <a:pt x="1509" y="6454"/>
                  </a:lnTo>
                  <a:lnTo>
                    <a:pt x="1260" y="6240"/>
                  </a:lnTo>
                  <a:lnTo>
                    <a:pt x="1151" y="6125"/>
                  </a:lnTo>
                  <a:cubicBezTo>
                    <a:pt x="1102" y="6032"/>
                    <a:pt x="1052" y="5939"/>
                    <a:pt x="1003" y="5846"/>
                  </a:cubicBezTo>
                  <a:lnTo>
                    <a:pt x="871" y="5317"/>
                  </a:lnTo>
                  <a:cubicBezTo>
                    <a:pt x="840" y="4868"/>
                    <a:pt x="809" y="4420"/>
                    <a:pt x="778" y="3971"/>
                  </a:cubicBezTo>
                  <a:cubicBezTo>
                    <a:pt x="744" y="3632"/>
                    <a:pt x="711" y="3294"/>
                    <a:pt x="677" y="2955"/>
                  </a:cubicBezTo>
                  <a:cubicBezTo>
                    <a:pt x="648" y="2796"/>
                    <a:pt x="620" y="2638"/>
                    <a:pt x="591" y="2479"/>
                  </a:cubicBezTo>
                  <a:lnTo>
                    <a:pt x="280" y="1585"/>
                  </a:lnTo>
                  <a:cubicBezTo>
                    <a:pt x="213" y="1400"/>
                    <a:pt x="145" y="1215"/>
                    <a:pt x="78" y="1030"/>
                  </a:cubicBezTo>
                  <a:cubicBezTo>
                    <a:pt x="52" y="925"/>
                    <a:pt x="26" y="821"/>
                    <a:pt x="0" y="716"/>
                  </a:cubicBezTo>
                  <a:cubicBezTo>
                    <a:pt x="3" y="632"/>
                    <a:pt x="5" y="549"/>
                    <a:pt x="8" y="465"/>
                  </a:cubicBezTo>
                  <a:cubicBezTo>
                    <a:pt x="49" y="403"/>
                    <a:pt x="91" y="341"/>
                    <a:pt x="132" y="279"/>
                  </a:cubicBezTo>
                  <a:lnTo>
                    <a:pt x="241" y="218"/>
                  </a:lnTo>
                  <a:lnTo>
                    <a:pt x="420" y="150"/>
                  </a:lnTo>
                  <a:lnTo>
                    <a:pt x="778" y="57"/>
                  </a:lnTo>
                  <a:lnTo>
                    <a:pt x="1143" y="11"/>
                  </a:lnTo>
                  <a:lnTo>
                    <a:pt x="1509" y="0"/>
                  </a:lnTo>
                  <a:lnTo>
                    <a:pt x="1866" y="25"/>
                  </a:lnTo>
                  <a:lnTo>
                    <a:pt x="2216" y="89"/>
                  </a:lnTo>
                  <a:lnTo>
                    <a:pt x="2729" y="218"/>
                  </a:lnTo>
                  <a:lnTo>
                    <a:pt x="3344" y="444"/>
                  </a:lnTo>
                  <a:lnTo>
                    <a:pt x="3872" y="701"/>
                  </a:lnTo>
                  <a:lnTo>
                    <a:pt x="4456" y="1041"/>
                  </a:lnTo>
                  <a:lnTo>
                    <a:pt x="4588" y="1156"/>
                  </a:lnTo>
                  <a:lnTo>
                    <a:pt x="4914" y="1456"/>
                  </a:lnTo>
                  <a:lnTo>
                    <a:pt x="5443" y="2100"/>
                  </a:lnTo>
                  <a:lnTo>
                    <a:pt x="5855" y="2762"/>
                  </a:lnTo>
                  <a:lnTo>
                    <a:pt x="6166" y="3410"/>
                  </a:lnTo>
                  <a:lnTo>
                    <a:pt x="6493" y="4275"/>
                  </a:lnTo>
                  <a:cubicBezTo>
                    <a:pt x="6553" y="4518"/>
                    <a:pt x="6612" y="4762"/>
                    <a:pt x="6672" y="5005"/>
                  </a:cubicBezTo>
                  <a:cubicBezTo>
                    <a:pt x="6675" y="5031"/>
                    <a:pt x="6677" y="5058"/>
                    <a:pt x="6680" y="5084"/>
                  </a:cubicBezTo>
                  <a:lnTo>
                    <a:pt x="10000" y="6984"/>
                  </a:lnTo>
                  <a:lnTo>
                    <a:pt x="8210" y="10708"/>
                  </a:lnTo>
                  <a:close/>
                </a:path>
              </a:pathLst>
            </a:custGeom>
            <a:solidFill>
              <a:srgbClr val="FBC39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grpSp>
          <p:nvGrpSpPr>
            <p:cNvPr id="11" name="그룹 10"/>
            <p:cNvGrpSpPr/>
            <p:nvPr/>
          </p:nvGrpSpPr>
          <p:grpSpPr>
            <a:xfrm>
              <a:off x="9965733" y="2372330"/>
              <a:ext cx="1407160" cy="1407160"/>
              <a:chOff x="855980" y="2494250"/>
              <a:chExt cx="1158240" cy="1158240"/>
            </a:xfrm>
          </p:grpSpPr>
          <p:sp>
            <p:nvSpPr>
              <p:cNvPr id="9" name="타원 8"/>
              <p:cNvSpPr/>
              <p:nvPr/>
            </p:nvSpPr>
            <p:spPr>
              <a:xfrm>
                <a:off x="855980" y="2494250"/>
                <a:ext cx="1158240" cy="1158240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0" name="타원 9"/>
              <p:cNvSpPr/>
              <p:nvPr/>
            </p:nvSpPr>
            <p:spPr>
              <a:xfrm>
                <a:off x="976770" y="2602370"/>
                <a:ext cx="916660" cy="916660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 w="41275">
                <a:gradFill flip="none" rotWithShape="1">
                  <a:gsLst>
                    <a:gs pos="81000">
                      <a:schemeClr val="bg1">
                        <a:lumMod val="65000"/>
                      </a:schemeClr>
                    </a:gs>
                    <a:gs pos="100000">
                      <a:schemeClr val="bg1">
                        <a:lumMod val="9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9" name="Freeform 13"/>
            <p:cNvSpPr>
              <a:spLocks/>
            </p:cNvSpPr>
            <p:nvPr/>
          </p:nvSpPr>
          <p:spPr bwMode="auto">
            <a:xfrm rot="21013934" flipH="1">
              <a:off x="10222199" y="5038823"/>
              <a:ext cx="1811561" cy="17568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" name="Freeform 13"/>
            <p:cNvSpPr>
              <a:spLocks/>
            </p:cNvSpPr>
            <p:nvPr/>
          </p:nvSpPr>
          <p:spPr bwMode="auto">
            <a:xfrm rot="21013934" flipH="1">
              <a:off x="10229547" y="5172529"/>
              <a:ext cx="1914409" cy="2372914"/>
            </a:xfrm>
            <a:prstGeom prst="rect">
              <a:avLst/>
            </a:prstGeom>
            <a:solidFill>
              <a:srgbClr val="2C55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" name="Freeform 15"/>
            <p:cNvSpPr>
              <a:spLocks/>
            </p:cNvSpPr>
            <p:nvPr/>
          </p:nvSpPr>
          <p:spPr bwMode="auto">
            <a:xfrm flipH="1">
              <a:off x="10232267" y="5351785"/>
              <a:ext cx="320364" cy="320364"/>
            </a:xfrm>
            <a:custGeom>
              <a:avLst/>
              <a:gdLst>
                <a:gd name="T0" fmla="*/ 356 w 713"/>
                <a:gd name="T1" fmla="*/ 0 h 713"/>
                <a:gd name="T2" fmla="*/ 394 w 713"/>
                <a:gd name="T3" fmla="*/ 1 h 713"/>
                <a:gd name="T4" fmla="*/ 463 w 713"/>
                <a:gd name="T5" fmla="*/ 16 h 713"/>
                <a:gd name="T6" fmla="*/ 526 w 713"/>
                <a:gd name="T7" fmla="*/ 43 h 713"/>
                <a:gd name="T8" fmla="*/ 584 w 713"/>
                <a:gd name="T9" fmla="*/ 82 h 713"/>
                <a:gd name="T10" fmla="*/ 633 w 713"/>
                <a:gd name="T11" fmla="*/ 129 h 713"/>
                <a:gd name="T12" fmla="*/ 670 w 713"/>
                <a:gd name="T13" fmla="*/ 187 h 713"/>
                <a:gd name="T14" fmla="*/ 697 w 713"/>
                <a:gd name="T15" fmla="*/ 250 h 713"/>
                <a:gd name="T16" fmla="*/ 712 w 713"/>
                <a:gd name="T17" fmla="*/ 319 h 713"/>
                <a:gd name="T18" fmla="*/ 713 w 713"/>
                <a:gd name="T19" fmla="*/ 357 h 713"/>
                <a:gd name="T20" fmla="*/ 712 w 713"/>
                <a:gd name="T21" fmla="*/ 393 h 713"/>
                <a:gd name="T22" fmla="*/ 697 w 713"/>
                <a:gd name="T23" fmla="*/ 463 h 713"/>
                <a:gd name="T24" fmla="*/ 670 w 713"/>
                <a:gd name="T25" fmla="*/ 527 h 713"/>
                <a:gd name="T26" fmla="*/ 633 w 713"/>
                <a:gd name="T27" fmla="*/ 583 h 713"/>
                <a:gd name="T28" fmla="*/ 584 w 713"/>
                <a:gd name="T29" fmla="*/ 632 h 713"/>
                <a:gd name="T30" fmla="*/ 526 w 713"/>
                <a:gd name="T31" fmla="*/ 671 h 713"/>
                <a:gd name="T32" fmla="*/ 463 w 713"/>
                <a:gd name="T33" fmla="*/ 697 h 713"/>
                <a:gd name="T34" fmla="*/ 394 w 713"/>
                <a:gd name="T35" fmla="*/ 711 h 713"/>
                <a:gd name="T36" fmla="*/ 356 w 713"/>
                <a:gd name="T37" fmla="*/ 713 h 713"/>
                <a:gd name="T38" fmla="*/ 320 w 713"/>
                <a:gd name="T39" fmla="*/ 711 h 713"/>
                <a:gd name="T40" fmla="*/ 251 w 713"/>
                <a:gd name="T41" fmla="*/ 697 h 713"/>
                <a:gd name="T42" fmla="*/ 186 w 713"/>
                <a:gd name="T43" fmla="*/ 671 h 713"/>
                <a:gd name="T44" fmla="*/ 130 w 713"/>
                <a:gd name="T45" fmla="*/ 632 h 713"/>
                <a:gd name="T46" fmla="*/ 81 w 713"/>
                <a:gd name="T47" fmla="*/ 583 h 713"/>
                <a:gd name="T48" fmla="*/ 42 w 713"/>
                <a:gd name="T49" fmla="*/ 527 h 713"/>
                <a:gd name="T50" fmla="*/ 16 w 713"/>
                <a:gd name="T51" fmla="*/ 463 h 713"/>
                <a:gd name="T52" fmla="*/ 2 w 713"/>
                <a:gd name="T53" fmla="*/ 393 h 713"/>
                <a:gd name="T54" fmla="*/ 0 w 713"/>
                <a:gd name="T55" fmla="*/ 357 h 713"/>
                <a:gd name="T56" fmla="*/ 2 w 713"/>
                <a:gd name="T57" fmla="*/ 319 h 713"/>
                <a:gd name="T58" fmla="*/ 16 w 713"/>
                <a:gd name="T59" fmla="*/ 250 h 713"/>
                <a:gd name="T60" fmla="*/ 42 w 713"/>
                <a:gd name="T61" fmla="*/ 187 h 713"/>
                <a:gd name="T62" fmla="*/ 81 w 713"/>
                <a:gd name="T63" fmla="*/ 129 h 713"/>
                <a:gd name="T64" fmla="*/ 130 w 713"/>
                <a:gd name="T65" fmla="*/ 82 h 713"/>
                <a:gd name="T66" fmla="*/ 186 w 713"/>
                <a:gd name="T67" fmla="*/ 43 h 713"/>
                <a:gd name="T68" fmla="*/ 251 w 713"/>
                <a:gd name="T69" fmla="*/ 16 h 713"/>
                <a:gd name="T70" fmla="*/ 320 w 713"/>
                <a:gd name="T71" fmla="*/ 1 h 713"/>
                <a:gd name="T72" fmla="*/ 356 w 713"/>
                <a:gd name="T73" fmla="*/ 0 h 7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713" h="713">
                  <a:moveTo>
                    <a:pt x="356" y="0"/>
                  </a:moveTo>
                  <a:lnTo>
                    <a:pt x="394" y="1"/>
                  </a:lnTo>
                  <a:lnTo>
                    <a:pt x="463" y="16"/>
                  </a:lnTo>
                  <a:lnTo>
                    <a:pt x="526" y="43"/>
                  </a:lnTo>
                  <a:lnTo>
                    <a:pt x="584" y="82"/>
                  </a:lnTo>
                  <a:lnTo>
                    <a:pt x="633" y="129"/>
                  </a:lnTo>
                  <a:lnTo>
                    <a:pt x="670" y="187"/>
                  </a:lnTo>
                  <a:lnTo>
                    <a:pt x="697" y="250"/>
                  </a:lnTo>
                  <a:lnTo>
                    <a:pt x="712" y="319"/>
                  </a:lnTo>
                  <a:lnTo>
                    <a:pt x="713" y="357"/>
                  </a:lnTo>
                  <a:lnTo>
                    <a:pt x="712" y="393"/>
                  </a:lnTo>
                  <a:lnTo>
                    <a:pt x="697" y="463"/>
                  </a:lnTo>
                  <a:lnTo>
                    <a:pt x="670" y="527"/>
                  </a:lnTo>
                  <a:lnTo>
                    <a:pt x="633" y="583"/>
                  </a:lnTo>
                  <a:lnTo>
                    <a:pt x="584" y="632"/>
                  </a:lnTo>
                  <a:lnTo>
                    <a:pt x="526" y="671"/>
                  </a:lnTo>
                  <a:lnTo>
                    <a:pt x="463" y="697"/>
                  </a:lnTo>
                  <a:lnTo>
                    <a:pt x="394" y="711"/>
                  </a:lnTo>
                  <a:lnTo>
                    <a:pt x="356" y="713"/>
                  </a:lnTo>
                  <a:lnTo>
                    <a:pt x="320" y="711"/>
                  </a:lnTo>
                  <a:lnTo>
                    <a:pt x="251" y="697"/>
                  </a:lnTo>
                  <a:lnTo>
                    <a:pt x="186" y="671"/>
                  </a:lnTo>
                  <a:lnTo>
                    <a:pt x="130" y="632"/>
                  </a:lnTo>
                  <a:lnTo>
                    <a:pt x="81" y="583"/>
                  </a:lnTo>
                  <a:lnTo>
                    <a:pt x="42" y="527"/>
                  </a:lnTo>
                  <a:lnTo>
                    <a:pt x="16" y="463"/>
                  </a:lnTo>
                  <a:lnTo>
                    <a:pt x="2" y="393"/>
                  </a:lnTo>
                  <a:lnTo>
                    <a:pt x="0" y="357"/>
                  </a:lnTo>
                  <a:lnTo>
                    <a:pt x="2" y="319"/>
                  </a:lnTo>
                  <a:lnTo>
                    <a:pt x="16" y="250"/>
                  </a:lnTo>
                  <a:lnTo>
                    <a:pt x="42" y="187"/>
                  </a:lnTo>
                  <a:lnTo>
                    <a:pt x="81" y="129"/>
                  </a:lnTo>
                  <a:lnTo>
                    <a:pt x="130" y="82"/>
                  </a:lnTo>
                  <a:lnTo>
                    <a:pt x="186" y="43"/>
                  </a:lnTo>
                  <a:lnTo>
                    <a:pt x="251" y="16"/>
                  </a:lnTo>
                  <a:lnTo>
                    <a:pt x="320" y="1"/>
                  </a:lnTo>
                  <a:lnTo>
                    <a:pt x="3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10289105" y="2577693"/>
              <a:ext cx="755335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000" dirty="0" smtClean="0">
                  <a:solidFill>
                    <a:schemeClr val="bg1"/>
                  </a:solidFill>
                </a:rPr>
                <a:t>1    3    5</a:t>
              </a:r>
              <a:endParaRPr lang="en-US" altLang="ko-KR" sz="1000" dirty="0">
                <a:solidFill>
                  <a:schemeClr val="bg1"/>
                </a:solidFill>
              </a:endParaRPr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10292113" y="3212785"/>
              <a:ext cx="763351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000" dirty="0">
                  <a:solidFill>
                    <a:schemeClr val="bg1"/>
                  </a:solidFill>
                </a:rPr>
                <a:t>2</a:t>
              </a:r>
              <a:r>
                <a:rPr lang="en-US" altLang="ko-KR" sz="1000" dirty="0" smtClean="0">
                  <a:solidFill>
                    <a:schemeClr val="bg1"/>
                  </a:solidFill>
                </a:rPr>
                <a:t>    </a:t>
              </a:r>
              <a:r>
                <a:rPr lang="en-US" altLang="ko-KR" sz="1000" dirty="0">
                  <a:solidFill>
                    <a:schemeClr val="bg1"/>
                  </a:solidFill>
                </a:rPr>
                <a:t>4</a:t>
              </a:r>
              <a:r>
                <a:rPr lang="en-US" altLang="ko-KR" sz="1000" dirty="0" smtClean="0">
                  <a:solidFill>
                    <a:schemeClr val="bg1"/>
                  </a:solidFill>
                </a:rPr>
                <a:t>    </a:t>
              </a:r>
              <a:r>
                <a:rPr lang="en-US" altLang="ko-KR" sz="1000" dirty="0">
                  <a:solidFill>
                    <a:schemeClr val="bg1"/>
                  </a:solidFill>
                </a:rPr>
                <a:t>R</a:t>
              </a:r>
            </a:p>
          </p:txBody>
        </p:sp>
        <p:cxnSp>
          <p:nvCxnSpPr>
            <p:cNvPr id="43" name="직선 연결선 42"/>
            <p:cNvCxnSpPr/>
            <p:nvPr/>
          </p:nvCxnSpPr>
          <p:spPr>
            <a:xfrm>
              <a:off x="10408170" y="3060516"/>
              <a:ext cx="532446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 43"/>
            <p:cNvCxnSpPr/>
            <p:nvPr/>
          </p:nvCxnSpPr>
          <p:spPr>
            <a:xfrm rot="5400000">
              <a:off x="10228170" y="3070544"/>
              <a:ext cx="360000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/>
            <p:cNvCxnSpPr/>
            <p:nvPr/>
          </p:nvCxnSpPr>
          <p:spPr>
            <a:xfrm rot="5400000">
              <a:off x="10486772" y="3070544"/>
              <a:ext cx="360000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/>
            <p:cNvCxnSpPr/>
            <p:nvPr/>
          </p:nvCxnSpPr>
          <p:spPr>
            <a:xfrm rot="5400000">
              <a:off x="10760616" y="3070544"/>
              <a:ext cx="360000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직사각형 48"/>
          <p:cNvSpPr/>
          <p:nvPr/>
        </p:nvSpPr>
        <p:spPr>
          <a:xfrm>
            <a:off x="10135400" y="738590"/>
            <a:ext cx="1315152" cy="81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i="1" dirty="0" smtClean="0">
                <a:solidFill>
                  <a:schemeClr val="bg1"/>
                </a:solidFill>
              </a:rPr>
              <a:t>ITST</a:t>
            </a:r>
            <a:endParaRPr lang="en-US" altLang="ko-KR" sz="3600" b="1" i="1" dirty="0">
              <a:solidFill>
                <a:schemeClr val="bg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 flipH="1">
            <a:off x="3065457" y="1313457"/>
            <a:ext cx="24010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정비 컨텐츠  </a:t>
            </a:r>
            <a:endParaRPr lang="ko-KR" altLang="en-US" sz="4000" dirty="0"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460721" y="1558042"/>
            <a:ext cx="8788883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2000" dirty="0" smtClean="0">
              <a:solidFill>
                <a:schemeClr val="bg1"/>
              </a:solidFill>
              <a:latin typeface="HY엽서M" panose="02030600000101010101" pitchFamily="18" charset="-127"/>
              <a:ea typeface="HY엽서M" panose="02030600000101010101" pitchFamily="18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2000" dirty="0" smtClean="0">
              <a:solidFill>
                <a:schemeClr val="bg1"/>
              </a:solidFill>
              <a:latin typeface="HY엽서M" panose="02030600000101010101" pitchFamily="18" charset="-127"/>
              <a:ea typeface="HY엽서M" panose="02030600000101010101" pitchFamily="18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 smtClean="0">
                <a:solidFill>
                  <a:schemeClr val="bg1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체인</a:t>
            </a:r>
            <a:r>
              <a:rPr lang="en-US" altLang="ko-KR" sz="2000" dirty="0" smtClean="0">
                <a:solidFill>
                  <a:schemeClr val="bg1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, </a:t>
            </a:r>
            <a:r>
              <a:rPr lang="ko-KR" altLang="en-US" sz="2000" dirty="0" smtClean="0">
                <a:solidFill>
                  <a:schemeClr val="bg1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타이어</a:t>
            </a:r>
            <a:r>
              <a:rPr lang="en-US" altLang="ko-KR" sz="2000" dirty="0" smtClean="0">
                <a:solidFill>
                  <a:schemeClr val="bg1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, </a:t>
            </a:r>
            <a:r>
              <a:rPr lang="ko-KR" altLang="en-US" sz="2000" dirty="0" smtClean="0">
                <a:solidFill>
                  <a:schemeClr val="bg1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엔진 오일</a:t>
            </a:r>
            <a:r>
              <a:rPr lang="en-US" altLang="ko-KR" sz="2000" dirty="0" smtClean="0">
                <a:solidFill>
                  <a:schemeClr val="bg1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, </a:t>
            </a:r>
            <a:r>
              <a:rPr lang="ko-KR" altLang="en-US" sz="2000" dirty="0" err="1" smtClean="0">
                <a:solidFill>
                  <a:schemeClr val="bg1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워셔액</a:t>
            </a:r>
            <a:endParaRPr lang="en-US" altLang="ko-KR" sz="2000" dirty="0">
              <a:solidFill>
                <a:schemeClr val="bg1"/>
              </a:solidFill>
              <a:latin typeface="HY엽서M" panose="02030600000101010101" pitchFamily="18" charset="-127"/>
              <a:ea typeface="HY엽서M" panose="02030600000101010101" pitchFamily="18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 smtClean="0">
                <a:solidFill>
                  <a:schemeClr val="bg1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실제 장비와 동일하게 제작</a:t>
            </a:r>
            <a:endParaRPr lang="en-US" altLang="ko-KR" sz="2000" dirty="0" smtClean="0">
              <a:solidFill>
                <a:schemeClr val="bg1"/>
              </a:solidFill>
              <a:latin typeface="HY엽서M" panose="02030600000101010101" pitchFamily="18" charset="-127"/>
              <a:ea typeface="HY엽서M" panose="02030600000101010101" pitchFamily="18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 smtClean="0">
                <a:solidFill>
                  <a:schemeClr val="bg1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마개를 열거나 다시 잠그는 등 실제와 동일하게 플레이 </a:t>
            </a:r>
            <a:endParaRPr lang="en-US" altLang="ko-KR" sz="2000" dirty="0" smtClean="0">
              <a:solidFill>
                <a:schemeClr val="bg1"/>
              </a:solidFill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07" y="307250"/>
            <a:ext cx="1604736" cy="1604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425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9091973" y="0"/>
            <a:ext cx="3124200" cy="6858000"/>
          </a:xfrm>
          <a:prstGeom prst="rect">
            <a:avLst/>
          </a:prstGeom>
          <a:gradFill flip="none" rotWithShape="1">
            <a:gsLst>
              <a:gs pos="7000">
                <a:srgbClr val="303030"/>
              </a:gs>
              <a:gs pos="8000">
                <a:srgbClr val="272727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9511073" y="1924050"/>
            <a:ext cx="2311400" cy="2273300"/>
          </a:xfrm>
          <a:prstGeom prst="roundRect">
            <a:avLst>
              <a:gd name="adj" fmla="val 8846"/>
            </a:avLst>
          </a:prstGeom>
          <a:solidFill>
            <a:schemeClr val="bg1">
              <a:lumMod val="85000"/>
            </a:schemeClr>
          </a:solidFill>
          <a:ln w="698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9612393" y="2016700"/>
            <a:ext cx="2124000" cy="2113340"/>
          </a:xfrm>
          <a:prstGeom prst="roundRect">
            <a:avLst>
              <a:gd name="adj" fmla="val 5229"/>
            </a:avLst>
          </a:prstGeom>
          <a:solidFill>
            <a:schemeClr val="tx1">
              <a:lumMod val="75000"/>
              <a:lumOff val="25000"/>
            </a:schemeClr>
          </a:solidFill>
          <a:ln w="123825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>
              <a:rot lat="300000" lon="0" rev="0"/>
            </a:camera>
            <a:lightRig rig="threePt" dir="t"/>
          </a:scene3d>
          <a:sp3d>
            <a:bevelT w="622300" h="381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1" name="양쪽 모서리가 둥근 사각형 40"/>
          <p:cNvSpPr/>
          <p:nvPr/>
        </p:nvSpPr>
        <p:spPr>
          <a:xfrm>
            <a:off x="9547348" y="0"/>
            <a:ext cx="2377951" cy="546100"/>
          </a:xfrm>
          <a:prstGeom prst="round2SameRect">
            <a:avLst>
              <a:gd name="adj1" fmla="val 0"/>
              <a:gd name="adj2" fmla="val 36047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innerShdw blurRad="241300" dist="165100" dir="54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7" name="그룹 46"/>
          <p:cNvGrpSpPr/>
          <p:nvPr/>
        </p:nvGrpSpPr>
        <p:grpSpPr>
          <a:xfrm>
            <a:off x="9306105" y="1813826"/>
            <a:ext cx="3338162" cy="5731617"/>
            <a:chOff x="9306105" y="1813826"/>
            <a:chExt cx="3338162" cy="5731617"/>
          </a:xfrm>
        </p:grpSpPr>
        <p:sp>
          <p:nvSpPr>
            <p:cNvPr id="22" name="자유형 21"/>
            <p:cNvSpPr>
              <a:spLocks/>
            </p:cNvSpPr>
            <p:nvPr/>
          </p:nvSpPr>
          <p:spPr bwMode="auto">
            <a:xfrm rot="529477" flipH="1">
              <a:off x="10341226" y="1813826"/>
              <a:ext cx="1065733" cy="650548"/>
            </a:xfrm>
            <a:custGeom>
              <a:avLst/>
              <a:gdLst>
                <a:gd name="connsiteX0" fmla="*/ 1002468 w 1065733"/>
                <a:gd name="connsiteY0" fmla="*/ 130341 h 650548"/>
                <a:gd name="connsiteX1" fmla="*/ 973303 w 1065733"/>
                <a:gd name="connsiteY1" fmla="*/ 114634 h 650548"/>
                <a:gd name="connsiteX2" fmla="*/ 936959 w 1065733"/>
                <a:gd name="connsiteY2" fmla="*/ 104312 h 650548"/>
                <a:gd name="connsiteX3" fmla="*/ 915871 w 1065733"/>
                <a:gd name="connsiteY3" fmla="*/ 102067 h 650548"/>
                <a:gd name="connsiteX4" fmla="*/ 667746 w 1065733"/>
                <a:gd name="connsiteY4" fmla="*/ 76485 h 650548"/>
                <a:gd name="connsiteX5" fmla="*/ 35992 w 1065733"/>
                <a:gd name="connsiteY5" fmla="*/ 4230 h 650548"/>
                <a:gd name="connsiteX6" fmla="*/ 0 w 1065733"/>
                <a:gd name="connsiteY6" fmla="*/ 0 h 650548"/>
                <a:gd name="connsiteX7" fmla="*/ 205966 w 1065733"/>
                <a:gd name="connsiteY7" fmla="*/ 650548 h 650548"/>
                <a:gd name="connsiteX8" fmla="*/ 223993 w 1065733"/>
                <a:gd name="connsiteY8" fmla="*/ 647800 h 650548"/>
                <a:gd name="connsiteX9" fmla="*/ 299372 w 1065733"/>
                <a:gd name="connsiteY9" fmla="*/ 632541 h 650548"/>
                <a:gd name="connsiteX10" fmla="*/ 681207 w 1065733"/>
                <a:gd name="connsiteY10" fmla="*/ 545923 h 650548"/>
                <a:gd name="connsiteX11" fmla="*/ 870105 w 1065733"/>
                <a:gd name="connsiteY11" fmla="*/ 493414 h 650548"/>
                <a:gd name="connsiteX12" fmla="*/ 970611 w 1065733"/>
                <a:gd name="connsiteY12" fmla="*/ 459755 h 650548"/>
                <a:gd name="connsiteX13" fmla="*/ 1008301 w 1065733"/>
                <a:gd name="connsiteY13" fmla="*/ 443598 h 650548"/>
                <a:gd name="connsiteX14" fmla="*/ 1011890 w 1065733"/>
                <a:gd name="connsiteY14" fmla="*/ 441355 h 650548"/>
                <a:gd name="connsiteX15" fmla="*/ 1021761 w 1065733"/>
                <a:gd name="connsiteY15" fmla="*/ 431033 h 650548"/>
                <a:gd name="connsiteX16" fmla="*/ 1036120 w 1065733"/>
                <a:gd name="connsiteY16" fmla="*/ 406798 h 650548"/>
                <a:gd name="connsiteX17" fmla="*/ 1053618 w 1065733"/>
                <a:gd name="connsiteY17" fmla="*/ 359674 h 650548"/>
                <a:gd name="connsiteX18" fmla="*/ 1065284 w 1065733"/>
                <a:gd name="connsiteY18" fmla="*/ 303575 h 650548"/>
                <a:gd name="connsiteX19" fmla="*/ 1065733 w 1065733"/>
                <a:gd name="connsiteY19" fmla="*/ 258247 h 650548"/>
                <a:gd name="connsiteX20" fmla="*/ 1062592 w 1065733"/>
                <a:gd name="connsiteY20" fmla="*/ 229076 h 650548"/>
                <a:gd name="connsiteX21" fmla="*/ 1054964 w 1065733"/>
                <a:gd name="connsiteY21" fmla="*/ 200802 h 650548"/>
                <a:gd name="connsiteX22" fmla="*/ 1043299 w 1065733"/>
                <a:gd name="connsiteY22" fmla="*/ 174323 h 650548"/>
                <a:gd name="connsiteX23" fmla="*/ 1025800 w 1065733"/>
                <a:gd name="connsiteY23" fmla="*/ 150537 h 650548"/>
                <a:gd name="connsiteX24" fmla="*/ 1002468 w 1065733"/>
                <a:gd name="connsiteY24" fmla="*/ 130341 h 650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65733" h="650548">
                  <a:moveTo>
                    <a:pt x="1002468" y="130341"/>
                  </a:moveTo>
                  <a:lnTo>
                    <a:pt x="973303" y="114634"/>
                  </a:lnTo>
                  <a:lnTo>
                    <a:pt x="936959" y="104312"/>
                  </a:lnTo>
                  <a:lnTo>
                    <a:pt x="915871" y="102067"/>
                  </a:lnTo>
                  <a:lnTo>
                    <a:pt x="667746" y="76485"/>
                  </a:lnTo>
                  <a:lnTo>
                    <a:pt x="35992" y="4230"/>
                  </a:lnTo>
                  <a:lnTo>
                    <a:pt x="0" y="0"/>
                  </a:lnTo>
                  <a:lnTo>
                    <a:pt x="205966" y="650548"/>
                  </a:lnTo>
                  <a:lnTo>
                    <a:pt x="223993" y="647800"/>
                  </a:lnTo>
                  <a:lnTo>
                    <a:pt x="299372" y="632541"/>
                  </a:lnTo>
                  <a:lnTo>
                    <a:pt x="681207" y="545923"/>
                  </a:lnTo>
                  <a:lnTo>
                    <a:pt x="870105" y="493414"/>
                  </a:lnTo>
                  <a:lnTo>
                    <a:pt x="970611" y="459755"/>
                  </a:lnTo>
                  <a:lnTo>
                    <a:pt x="1008301" y="443598"/>
                  </a:lnTo>
                  <a:lnTo>
                    <a:pt x="1011890" y="441355"/>
                  </a:lnTo>
                  <a:lnTo>
                    <a:pt x="1021761" y="431033"/>
                  </a:lnTo>
                  <a:lnTo>
                    <a:pt x="1036120" y="406798"/>
                  </a:lnTo>
                  <a:lnTo>
                    <a:pt x="1053618" y="359674"/>
                  </a:lnTo>
                  <a:lnTo>
                    <a:pt x="1065284" y="303575"/>
                  </a:lnTo>
                  <a:lnTo>
                    <a:pt x="1065733" y="258247"/>
                  </a:lnTo>
                  <a:lnTo>
                    <a:pt x="1062592" y="229076"/>
                  </a:lnTo>
                  <a:lnTo>
                    <a:pt x="1054964" y="200802"/>
                  </a:lnTo>
                  <a:lnTo>
                    <a:pt x="1043299" y="174323"/>
                  </a:lnTo>
                  <a:lnTo>
                    <a:pt x="1025800" y="150537"/>
                  </a:lnTo>
                  <a:lnTo>
                    <a:pt x="1002468" y="130341"/>
                  </a:lnTo>
                  <a:close/>
                </a:path>
              </a:pathLst>
            </a:custGeom>
            <a:solidFill>
              <a:srgbClr val="FBC3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7" name="자유형 36"/>
            <p:cNvSpPr>
              <a:spLocks/>
            </p:cNvSpPr>
            <p:nvPr/>
          </p:nvSpPr>
          <p:spPr bwMode="auto">
            <a:xfrm rot="2113934" flipH="1">
              <a:off x="9531385" y="2054264"/>
              <a:ext cx="3112882" cy="3865905"/>
            </a:xfrm>
            <a:custGeom>
              <a:avLst/>
              <a:gdLst>
                <a:gd name="connsiteX0" fmla="*/ 2454682 w 3112882"/>
                <a:gd name="connsiteY0" fmla="*/ 19555 h 3865905"/>
                <a:gd name="connsiteX1" fmla="*/ 2311198 w 3112882"/>
                <a:gd name="connsiteY1" fmla="*/ 2692 h 3865905"/>
                <a:gd name="connsiteX2" fmla="*/ 2289660 w 3112882"/>
                <a:gd name="connsiteY2" fmla="*/ 448 h 3865905"/>
                <a:gd name="connsiteX3" fmla="*/ 2247484 w 3112882"/>
                <a:gd name="connsiteY3" fmla="*/ 0 h 3865905"/>
                <a:gd name="connsiteX4" fmla="*/ 2206204 w 3112882"/>
                <a:gd name="connsiteY4" fmla="*/ 3141 h 3865905"/>
                <a:gd name="connsiteX5" fmla="*/ 2165823 w 3112882"/>
                <a:gd name="connsiteY5" fmla="*/ 10770 h 3865905"/>
                <a:gd name="connsiteX6" fmla="*/ 2126338 w 3112882"/>
                <a:gd name="connsiteY6" fmla="*/ 22439 h 3865905"/>
                <a:gd name="connsiteX7" fmla="*/ 2087302 w 3112882"/>
                <a:gd name="connsiteY7" fmla="*/ 38147 h 3865905"/>
                <a:gd name="connsiteX8" fmla="*/ 2051407 w 3112882"/>
                <a:gd name="connsiteY8" fmla="*/ 57445 h 3865905"/>
                <a:gd name="connsiteX9" fmla="*/ 2016409 w 3112882"/>
                <a:gd name="connsiteY9" fmla="*/ 80782 h 3865905"/>
                <a:gd name="connsiteX10" fmla="*/ 1999808 w 3112882"/>
                <a:gd name="connsiteY10" fmla="*/ 94246 h 3865905"/>
                <a:gd name="connsiteX11" fmla="*/ 1204731 w 3112882"/>
                <a:gd name="connsiteY11" fmla="*/ 751728 h 3865905"/>
                <a:gd name="connsiteX12" fmla="*/ 1183642 w 3112882"/>
                <a:gd name="connsiteY12" fmla="*/ 769679 h 3865905"/>
                <a:gd name="connsiteX13" fmla="*/ 1144157 w 3112882"/>
                <a:gd name="connsiteY13" fmla="*/ 808276 h 3865905"/>
                <a:gd name="connsiteX14" fmla="*/ 1107365 w 3112882"/>
                <a:gd name="connsiteY14" fmla="*/ 849565 h 3865905"/>
                <a:gd name="connsiteX15" fmla="*/ 1073713 w 3112882"/>
                <a:gd name="connsiteY15" fmla="*/ 893547 h 3865905"/>
                <a:gd name="connsiteX16" fmla="*/ 1044100 w 3112882"/>
                <a:gd name="connsiteY16" fmla="*/ 939772 h 3865905"/>
                <a:gd name="connsiteX17" fmla="*/ 1017627 w 3112882"/>
                <a:gd name="connsiteY17" fmla="*/ 988242 h 3865905"/>
                <a:gd name="connsiteX18" fmla="*/ 995192 w 3112882"/>
                <a:gd name="connsiteY18" fmla="*/ 1038507 h 3865905"/>
                <a:gd name="connsiteX19" fmla="*/ 976347 w 3112882"/>
                <a:gd name="connsiteY19" fmla="*/ 1091016 h 3865905"/>
                <a:gd name="connsiteX20" fmla="*/ 968272 w 3112882"/>
                <a:gd name="connsiteY20" fmla="*/ 1117495 h 3865905"/>
                <a:gd name="connsiteX21" fmla="*/ 932825 w 3112882"/>
                <a:gd name="connsiteY21" fmla="*/ 1245849 h 3865905"/>
                <a:gd name="connsiteX22" fmla="*/ 841741 w 3112882"/>
                <a:gd name="connsiteY22" fmla="*/ 1556863 h 3865905"/>
                <a:gd name="connsiteX23" fmla="*/ 765463 w 3112882"/>
                <a:gd name="connsiteY23" fmla="*/ 1799212 h 3865905"/>
                <a:gd name="connsiteX24" fmla="*/ 713865 w 3112882"/>
                <a:gd name="connsiteY24" fmla="*/ 1952250 h 3865905"/>
                <a:gd name="connsiteX25" fmla="*/ 662713 w 3112882"/>
                <a:gd name="connsiteY25" fmla="*/ 2089133 h 3865905"/>
                <a:gd name="connsiteX26" fmla="*/ 614255 w 3112882"/>
                <a:gd name="connsiteY26" fmla="*/ 2204473 h 3865905"/>
                <a:gd name="connsiteX27" fmla="*/ 591821 w 3112882"/>
                <a:gd name="connsiteY27" fmla="*/ 2249351 h 3865905"/>
                <a:gd name="connsiteX28" fmla="*/ 0 w 3112882"/>
                <a:gd name="connsiteY28" fmla="*/ 2841310 h 3865905"/>
                <a:gd name="connsiteX29" fmla="*/ 1024806 w 3112882"/>
                <a:gd name="connsiteY29" fmla="*/ 3865905 h 3865905"/>
                <a:gd name="connsiteX30" fmla="*/ 1309723 w 3112882"/>
                <a:gd name="connsiteY30" fmla="*/ 3580922 h 3865905"/>
                <a:gd name="connsiteX31" fmla="*/ 1330363 w 3112882"/>
                <a:gd name="connsiteY31" fmla="*/ 3561624 h 3865905"/>
                <a:gd name="connsiteX32" fmla="*/ 1374783 w 3112882"/>
                <a:gd name="connsiteY32" fmla="*/ 3526618 h 3865905"/>
                <a:gd name="connsiteX33" fmla="*/ 1423242 w 3112882"/>
                <a:gd name="connsiteY33" fmla="*/ 3497895 h 3865905"/>
                <a:gd name="connsiteX34" fmla="*/ 1474841 w 3112882"/>
                <a:gd name="connsiteY34" fmla="*/ 3475456 h 3865905"/>
                <a:gd name="connsiteX35" fmla="*/ 1502211 w 3112882"/>
                <a:gd name="connsiteY35" fmla="*/ 3466928 h 3865905"/>
                <a:gd name="connsiteX36" fmla="*/ 2097173 w 3112882"/>
                <a:gd name="connsiteY36" fmla="*/ 3266766 h 3865905"/>
                <a:gd name="connsiteX37" fmla="*/ 2132171 w 3112882"/>
                <a:gd name="connsiteY37" fmla="*/ 3254649 h 3865905"/>
                <a:gd name="connsiteX38" fmla="*/ 2199923 w 3112882"/>
                <a:gd name="connsiteY38" fmla="*/ 3225477 h 3865905"/>
                <a:gd name="connsiteX39" fmla="*/ 2264983 w 3112882"/>
                <a:gd name="connsiteY39" fmla="*/ 3191817 h 3865905"/>
                <a:gd name="connsiteX40" fmla="*/ 2327799 w 3112882"/>
                <a:gd name="connsiteY40" fmla="*/ 3153671 h 3865905"/>
                <a:gd name="connsiteX41" fmla="*/ 2387924 w 3112882"/>
                <a:gd name="connsiteY41" fmla="*/ 3111483 h 3865905"/>
                <a:gd name="connsiteX42" fmla="*/ 2444907 w 3112882"/>
                <a:gd name="connsiteY42" fmla="*/ 3064360 h 3865905"/>
                <a:gd name="connsiteX43" fmla="*/ 2497853 w 3112882"/>
                <a:gd name="connsiteY43" fmla="*/ 3014096 h 3865905"/>
                <a:gd name="connsiteX44" fmla="*/ 2548105 w 3112882"/>
                <a:gd name="connsiteY44" fmla="*/ 2959793 h 3865905"/>
                <a:gd name="connsiteX45" fmla="*/ 2550306 w 3112882"/>
                <a:gd name="connsiteY45" fmla="*/ 2957041 h 3865905"/>
                <a:gd name="connsiteX46" fmla="*/ 2451132 w 3112882"/>
                <a:gd name="connsiteY46" fmla="*/ 2240459 h 3865905"/>
                <a:gd name="connsiteX47" fmla="*/ 2589246 w 3112882"/>
                <a:gd name="connsiteY47" fmla="*/ 1964850 h 3865905"/>
                <a:gd name="connsiteX48" fmla="*/ 2784604 w 3112882"/>
                <a:gd name="connsiteY48" fmla="*/ 1752284 h 3865905"/>
                <a:gd name="connsiteX49" fmla="*/ 3112882 w 3112882"/>
                <a:gd name="connsiteY49" fmla="*/ 1360396 h 3865905"/>
                <a:gd name="connsiteX50" fmla="*/ 3065444 w 3112882"/>
                <a:gd name="connsiteY50" fmla="*/ 1381834 h 3865905"/>
                <a:gd name="connsiteX51" fmla="*/ 2993206 w 3112882"/>
                <a:gd name="connsiteY51" fmla="*/ 1419533 h 3865905"/>
                <a:gd name="connsiteX52" fmla="*/ 2924556 w 3112882"/>
                <a:gd name="connsiteY52" fmla="*/ 1461719 h 3865905"/>
                <a:gd name="connsiteX53" fmla="*/ 2859945 w 3112882"/>
                <a:gd name="connsiteY53" fmla="*/ 1507496 h 3865905"/>
                <a:gd name="connsiteX54" fmla="*/ 2802063 w 3112882"/>
                <a:gd name="connsiteY54" fmla="*/ 1556864 h 3865905"/>
                <a:gd name="connsiteX55" fmla="*/ 2775591 w 3112882"/>
                <a:gd name="connsiteY55" fmla="*/ 1582445 h 3865905"/>
                <a:gd name="connsiteX56" fmla="*/ 2564707 w 3112882"/>
                <a:gd name="connsiteY56" fmla="*/ 1793377 h 3865905"/>
                <a:gd name="connsiteX57" fmla="*/ 2404526 w 3112882"/>
                <a:gd name="connsiteY57" fmla="*/ 1953597 h 3865905"/>
                <a:gd name="connsiteX58" fmla="*/ 2388373 w 3112882"/>
                <a:gd name="connsiteY58" fmla="*/ 1968407 h 3865905"/>
                <a:gd name="connsiteX59" fmla="*/ 2352925 w 3112882"/>
                <a:gd name="connsiteY59" fmla="*/ 1992193 h 3865905"/>
                <a:gd name="connsiteX60" fmla="*/ 2313441 w 3112882"/>
                <a:gd name="connsiteY60" fmla="*/ 2008349 h 3865905"/>
                <a:gd name="connsiteX61" fmla="*/ 2270816 w 3112882"/>
                <a:gd name="connsiteY61" fmla="*/ 2016876 h 3865905"/>
                <a:gd name="connsiteX62" fmla="*/ 2248830 w 3112882"/>
                <a:gd name="connsiteY62" fmla="*/ 2017325 h 3865905"/>
                <a:gd name="connsiteX63" fmla="*/ 2245690 w 3112882"/>
                <a:gd name="connsiteY63" fmla="*/ 2017325 h 3865905"/>
                <a:gd name="connsiteX64" fmla="*/ 2227741 w 3112882"/>
                <a:gd name="connsiteY64" fmla="*/ 2016877 h 3865905"/>
                <a:gd name="connsiteX65" fmla="*/ 2190052 w 3112882"/>
                <a:gd name="connsiteY65" fmla="*/ 2008349 h 3865905"/>
                <a:gd name="connsiteX66" fmla="*/ 2152811 w 3112882"/>
                <a:gd name="connsiteY66" fmla="*/ 1993091 h 3865905"/>
                <a:gd name="connsiteX67" fmla="*/ 2117364 w 3112882"/>
                <a:gd name="connsiteY67" fmla="*/ 1971549 h 3865905"/>
                <a:gd name="connsiteX68" fmla="*/ 2085059 w 3112882"/>
                <a:gd name="connsiteY68" fmla="*/ 1945070 h 3865905"/>
                <a:gd name="connsiteX69" fmla="*/ 2055894 w 3112882"/>
                <a:gd name="connsiteY69" fmla="*/ 1915001 h 3865905"/>
                <a:gd name="connsiteX70" fmla="*/ 2032562 w 3112882"/>
                <a:gd name="connsiteY70" fmla="*/ 1881790 h 3865905"/>
                <a:gd name="connsiteX71" fmla="*/ 2015063 w 3112882"/>
                <a:gd name="connsiteY71" fmla="*/ 1847681 h 3865905"/>
                <a:gd name="connsiteX72" fmla="*/ 2010127 w 3112882"/>
                <a:gd name="connsiteY72" fmla="*/ 1829281 h 3865905"/>
                <a:gd name="connsiteX73" fmla="*/ 2010127 w 3112882"/>
                <a:gd name="connsiteY73" fmla="*/ 979715 h 3865905"/>
                <a:gd name="connsiteX74" fmla="*/ 2322415 w 3112882"/>
                <a:gd name="connsiteY74" fmla="*/ 721659 h 3865905"/>
                <a:gd name="connsiteX75" fmla="*/ 2660648 w 3112882"/>
                <a:gd name="connsiteY75" fmla="*/ 670103 h 3865905"/>
                <a:gd name="connsiteX0" fmla="*/ 2454682 w 3112882"/>
                <a:gd name="connsiteY0" fmla="*/ 19555 h 3865905"/>
                <a:gd name="connsiteX1" fmla="*/ 2311198 w 3112882"/>
                <a:gd name="connsiteY1" fmla="*/ 2692 h 3865905"/>
                <a:gd name="connsiteX2" fmla="*/ 2289660 w 3112882"/>
                <a:gd name="connsiteY2" fmla="*/ 448 h 3865905"/>
                <a:gd name="connsiteX3" fmla="*/ 2247484 w 3112882"/>
                <a:gd name="connsiteY3" fmla="*/ 0 h 3865905"/>
                <a:gd name="connsiteX4" fmla="*/ 2206204 w 3112882"/>
                <a:gd name="connsiteY4" fmla="*/ 3141 h 3865905"/>
                <a:gd name="connsiteX5" fmla="*/ 2165823 w 3112882"/>
                <a:gd name="connsiteY5" fmla="*/ 10770 h 3865905"/>
                <a:gd name="connsiteX6" fmla="*/ 2126338 w 3112882"/>
                <a:gd name="connsiteY6" fmla="*/ 22439 h 3865905"/>
                <a:gd name="connsiteX7" fmla="*/ 2087302 w 3112882"/>
                <a:gd name="connsiteY7" fmla="*/ 38147 h 3865905"/>
                <a:gd name="connsiteX8" fmla="*/ 2051407 w 3112882"/>
                <a:gd name="connsiteY8" fmla="*/ 57445 h 3865905"/>
                <a:gd name="connsiteX9" fmla="*/ 2016409 w 3112882"/>
                <a:gd name="connsiteY9" fmla="*/ 80782 h 3865905"/>
                <a:gd name="connsiteX10" fmla="*/ 1999808 w 3112882"/>
                <a:gd name="connsiteY10" fmla="*/ 94246 h 3865905"/>
                <a:gd name="connsiteX11" fmla="*/ 1204731 w 3112882"/>
                <a:gd name="connsiteY11" fmla="*/ 751728 h 3865905"/>
                <a:gd name="connsiteX12" fmla="*/ 1183642 w 3112882"/>
                <a:gd name="connsiteY12" fmla="*/ 769679 h 3865905"/>
                <a:gd name="connsiteX13" fmla="*/ 1144157 w 3112882"/>
                <a:gd name="connsiteY13" fmla="*/ 808276 h 3865905"/>
                <a:gd name="connsiteX14" fmla="*/ 1107365 w 3112882"/>
                <a:gd name="connsiteY14" fmla="*/ 849565 h 3865905"/>
                <a:gd name="connsiteX15" fmla="*/ 1073713 w 3112882"/>
                <a:gd name="connsiteY15" fmla="*/ 893547 h 3865905"/>
                <a:gd name="connsiteX16" fmla="*/ 1044100 w 3112882"/>
                <a:gd name="connsiteY16" fmla="*/ 939772 h 3865905"/>
                <a:gd name="connsiteX17" fmla="*/ 1017627 w 3112882"/>
                <a:gd name="connsiteY17" fmla="*/ 988242 h 3865905"/>
                <a:gd name="connsiteX18" fmla="*/ 995192 w 3112882"/>
                <a:gd name="connsiteY18" fmla="*/ 1038507 h 3865905"/>
                <a:gd name="connsiteX19" fmla="*/ 976347 w 3112882"/>
                <a:gd name="connsiteY19" fmla="*/ 1091016 h 3865905"/>
                <a:gd name="connsiteX20" fmla="*/ 968272 w 3112882"/>
                <a:gd name="connsiteY20" fmla="*/ 1117495 h 3865905"/>
                <a:gd name="connsiteX21" fmla="*/ 932825 w 3112882"/>
                <a:gd name="connsiteY21" fmla="*/ 1245849 h 3865905"/>
                <a:gd name="connsiteX22" fmla="*/ 841741 w 3112882"/>
                <a:gd name="connsiteY22" fmla="*/ 1556863 h 3865905"/>
                <a:gd name="connsiteX23" fmla="*/ 765463 w 3112882"/>
                <a:gd name="connsiteY23" fmla="*/ 1799212 h 3865905"/>
                <a:gd name="connsiteX24" fmla="*/ 713865 w 3112882"/>
                <a:gd name="connsiteY24" fmla="*/ 1952250 h 3865905"/>
                <a:gd name="connsiteX25" fmla="*/ 662713 w 3112882"/>
                <a:gd name="connsiteY25" fmla="*/ 2089133 h 3865905"/>
                <a:gd name="connsiteX26" fmla="*/ 614255 w 3112882"/>
                <a:gd name="connsiteY26" fmla="*/ 2204473 h 3865905"/>
                <a:gd name="connsiteX27" fmla="*/ 591821 w 3112882"/>
                <a:gd name="connsiteY27" fmla="*/ 2249351 h 3865905"/>
                <a:gd name="connsiteX28" fmla="*/ 0 w 3112882"/>
                <a:gd name="connsiteY28" fmla="*/ 2841310 h 3865905"/>
                <a:gd name="connsiteX29" fmla="*/ 1024806 w 3112882"/>
                <a:gd name="connsiteY29" fmla="*/ 3865905 h 3865905"/>
                <a:gd name="connsiteX30" fmla="*/ 1309723 w 3112882"/>
                <a:gd name="connsiteY30" fmla="*/ 3580922 h 3865905"/>
                <a:gd name="connsiteX31" fmla="*/ 1330363 w 3112882"/>
                <a:gd name="connsiteY31" fmla="*/ 3561624 h 3865905"/>
                <a:gd name="connsiteX32" fmla="*/ 1374783 w 3112882"/>
                <a:gd name="connsiteY32" fmla="*/ 3526618 h 3865905"/>
                <a:gd name="connsiteX33" fmla="*/ 1423242 w 3112882"/>
                <a:gd name="connsiteY33" fmla="*/ 3497895 h 3865905"/>
                <a:gd name="connsiteX34" fmla="*/ 1474841 w 3112882"/>
                <a:gd name="connsiteY34" fmla="*/ 3475456 h 3865905"/>
                <a:gd name="connsiteX35" fmla="*/ 1502211 w 3112882"/>
                <a:gd name="connsiteY35" fmla="*/ 3466928 h 3865905"/>
                <a:gd name="connsiteX36" fmla="*/ 2097173 w 3112882"/>
                <a:gd name="connsiteY36" fmla="*/ 3266766 h 3865905"/>
                <a:gd name="connsiteX37" fmla="*/ 2132171 w 3112882"/>
                <a:gd name="connsiteY37" fmla="*/ 3254649 h 3865905"/>
                <a:gd name="connsiteX38" fmla="*/ 2199923 w 3112882"/>
                <a:gd name="connsiteY38" fmla="*/ 3225477 h 3865905"/>
                <a:gd name="connsiteX39" fmla="*/ 2264983 w 3112882"/>
                <a:gd name="connsiteY39" fmla="*/ 3191817 h 3865905"/>
                <a:gd name="connsiteX40" fmla="*/ 2327799 w 3112882"/>
                <a:gd name="connsiteY40" fmla="*/ 3153671 h 3865905"/>
                <a:gd name="connsiteX41" fmla="*/ 2387924 w 3112882"/>
                <a:gd name="connsiteY41" fmla="*/ 3111483 h 3865905"/>
                <a:gd name="connsiteX42" fmla="*/ 2444907 w 3112882"/>
                <a:gd name="connsiteY42" fmla="*/ 3064360 h 3865905"/>
                <a:gd name="connsiteX43" fmla="*/ 2497853 w 3112882"/>
                <a:gd name="connsiteY43" fmla="*/ 3014096 h 3865905"/>
                <a:gd name="connsiteX44" fmla="*/ 2548105 w 3112882"/>
                <a:gd name="connsiteY44" fmla="*/ 2959793 h 3865905"/>
                <a:gd name="connsiteX45" fmla="*/ 2550306 w 3112882"/>
                <a:gd name="connsiteY45" fmla="*/ 2957041 h 3865905"/>
                <a:gd name="connsiteX46" fmla="*/ 2966031 w 3112882"/>
                <a:gd name="connsiteY46" fmla="*/ 2119015 h 3865905"/>
                <a:gd name="connsiteX47" fmla="*/ 2589246 w 3112882"/>
                <a:gd name="connsiteY47" fmla="*/ 1964850 h 3865905"/>
                <a:gd name="connsiteX48" fmla="*/ 2784604 w 3112882"/>
                <a:gd name="connsiteY48" fmla="*/ 1752284 h 3865905"/>
                <a:gd name="connsiteX49" fmla="*/ 3112882 w 3112882"/>
                <a:gd name="connsiteY49" fmla="*/ 1360396 h 3865905"/>
                <a:gd name="connsiteX50" fmla="*/ 3065444 w 3112882"/>
                <a:gd name="connsiteY50" fmla="*/ 1381834 h 3865905"/>
                <a:gd name="connsiteX51" fmla="*/ 2993206 w 3112882"/>
                <a:gd name="connsiteY51" fmla="*/ 1419533 h 3865905"/>
                <a:gd name="connsiteX52" fmla="*/ 2924556 w 3112882"/>
                <a:gd name="connsiteY52" fmla="*/ 1461719 h 3865905"/>
                <a:gd name="connsiteX53" fmla="*/ 2859945 w 3112882"/>
                <a:gd name="connsiteY53" fmla="*/ 1507496 h 3865905"/>
                <a:gd name="connsiteX54" fmla="*/ 2802063 w 3112882"/>
                <a:gd name="connsiteY54" fmla="*/ 1556864 h 3865905"/>
                <a:gd name="connsiteX55" fmla="*/ 2775591 w 3112882"/>
                <a:gd name="connsiteY55" fmla="*/ 1582445 h 3865905"/>
                <a:gd name="connsiteX56" fmla="*/ 2564707 w 3112882"/>
                <a:gd name="connsiteY56" fmla="*/ 1793377 h 3865905"/>
                <a:gd name="connsiteX57" fmla="*/ 2404526 w 3112882"/>
                <a:gd name="connsiteY57" fmla="*/ 1953597 h 3865905"/>
                <a:gd name="connsiteX58" fmla="*/ 2388373 w 3112882"/>
                <a:gd name="connsiteY58" fmla="*/ 1968407 h 3865905"/>
                <a:gd name="connsiteX59" fmla="*/ 2352925 w 3112882"/>
                <a:gd name="connsiteY59" fmla="*/ 1992193 h 3865905"/>
                <a:gd name="connsiteX60" fmla="*/ 2313441 w 3112882"/>
                <a:gd name="connsiteY60" fmla="*/ 2008349 h 3865905"/>
                <a:gd name="connsiteX61" fmla="*/ 2270816 w 3112882"/>
                <a:gd name="connsiteY61" fmla="*/ 2016876 h 3865905"/>
                <a:gd name="connsiteX62" fmla="*/ 2248830 w 3112882"/>
                <a:gd name="connsiteY62" fmla="*/ 2017325 h 3865905"/>
                <a:gd name="connsiteX63" fmla="*/ 2245690 w 3112882"/>
                <a:gd name="connsiteY63" fmla="*/ 2017325 h 3865905"/>
                <a:gd name="connsiteX64" fmla="*/ 2227741 w 3112882"/>
                <a:gd name="connsiteY64" fmla="*/ 2016877 h 3865905"/>
                <a:gd name="connsiteX65" fmla="*/ 2190052 w 3112882"/>
                <a:gd name="connsiteY65" fmla="*/ 2008349 h 3865905"/>
                <a:gd name="connsiteX66" fmla="*/ 2152811 w 3112882"/>
                <a:gd name="connsiteY66" fmla="*/ 1993091 h 3865905"/>
                <a:gd name="connsiteX67" fmla="*/ 2117364 w 3112882"/>
                <a:gd name="connsiteY67" fmla="*/ 1971549 h 3865905"/>
                <a:gd name="connsiteX68" fmla="*/ 2085059 w 3112882"/>
                <a:gd name="connsiteY68" fmla="*/ 1945070 h 3865905"/>
                <a:gd name="connsiteX69" fmla="*/ 2055894 w 3112882"/>
                <a:gd name="connsiteY69" fmla="*/ 1915001 h 3865905"/>
                <a:gd name="connsiteX70" fmla="*/ 2032562 w 3112882"/>
                <a:gd name="connsiteY70" fmla="*/ 1881790 h 3865905"/>
                <a:gd name="connsiteX71" fmla="*/ 2015063 w 3112882"/>
                <a:gd name="connsiteY71" fmla="*/ 1847681 h 3865905"/>
                <a:gd name="connsiteX72" fmla="*/ 2010127 w 3112882"/>
                <a:gd name="connsiteY72" fmla="*/ 1829281 h 3865905"/>
                <a:gd name="connsiteX73" fmla="*/ 2010127 w 3112882"/>
                <a:gd name="connsiteY73" fmla="*/ 979715 h 3865905"/>
                <a:gd name="connsiteX74" fmla="*/ 2322415 w 3112882"/>
                <a:gd name="connsiteY74" fmla="*/ 721659 h 3865905"/>
                <a:gd name="connsiteX75" fmla="*/ 2660648 w 3112882"/>
                <a:gd name="connsiteY75" fmla="*/ 670103 h 3865905"/>
                <a:gd name="connsiteX76" fmla="*/ 2454682 w 3112882"/>
                <a:gd name="connsiteY76" fmla="*/ 19555 h 3865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3112882" h="3865905">
                  <a:moveTo>
                    <a:pt x="2454682" y="19555"/>
                  </a:moveTo>
                  <a:lnTo>
                    <a:pt x="2311198" y="2692"/>
                  </a:lnTo>
                  <a:lnTo>
                    <a:pt x="2289660" y="448"/>
                  </a:lnTo>
                  <a:lnTo>
                    <a:pt x="2247484" y="0"/>
                  </a:lnTo>
                  <a:lnTo>
                    <a:pt x="2206204" y="3141"/>
                  </a:lnTo>
                  <a:lnTo>
                    <a:pt x="2165823" y="10770"/>
                  </a:lnTo>
                  <a:lnTo>
                    <a:pt x="2126338" y="22439"/>
                  </a:lnTo>
                  <a:lnTo>
                    <a:pt x="2087302" y="38147"/>
                  </a:lnTo>
                  <a:lnTo>
                    <a:pt x="2051407" y="57445"/>
                  </a:lnTo>
                  <a:lnTo>
                    <a:pt x="2016409" y="80782"/>
                  </a:lnTo>
                  <a:lnTo>
                    <a:pt x="1999808" y="94246"/>
                  </a:lnTo>
                  <a:lnTo>
                    <a:pt x="1204731" y="751728"/>
                  </a:lnTo>
                  <a:lnTo>
                    <a:pt x="1183642" y="769679"/>
                  </a:lnTo>
                  <a:lnTo>
                    <a:pt x="1144157" y="808276"/>
                  </a:lnTo>
                  <a:lnTo>
                    <a:pt x="1107365" y="849565"/>
                  </a:lnTo>
                  <a:lnTo>
                    <a:pt x="1073713" y="893547"/>
                  </a:lnTo>
                  <a:lnTo>
                    <a:pt x="1044100" y="939772"/>
                  </a:lnTo>
                  <a:lnTo>
                    <a:pt x="1017627" y="988242"/>
                  </a:lnTo>
                  <a:lnTo>
                    <a:pt x="995192" y="1038507"/>
                  </a:lnTo>
                  <a:lnTo>
                    <a:pt x="976347" y="1091016"/>
                  </a:lnTo>
                  <a:lnTo>
                    <a:pt x="968272" y="1117495"/>
                  </a:lnTo>
                  <a:lnTo>
                    <a:pt x="932825" y="1245849"/>
                  </a:lnTo>
                  <a:lnTo>
                    <a:pt x="841741" y="1556863"/>
                  </a:lnTo>
                  <a:lnTo>
                    <a:pt x="765463" y="1799212"/>
                  </a:lnTo>
                  <a:lnTo>
                    <a:pt x="713865" y="1952250"/>
                  </a:lnTo>
                  <a:lnTo>
                    <a:pt x="662713" y="2089133"/>
                  </a:lnTo>
                  <a:lnTo>
                    <a:pt x="614255" y="2204473"/>
                  </a:lnTo>
                  <a:lnTo>
                    <a:pt x="591821" y="2249351"/>
                  </a:lnTo>
                  <a:lnTo>
                    <a:pt x="0" y="2841310"/>
                  </a:lnTo>
                  <a:lnTo>
                    <a:pt x="1024806" y="3865905"/>
                  </a:lnTo>
                  <a:lnTo>
                    <a:pt x="1309723" y="3580922"/>
                  </a:lnTo>
                  <a:lnTo>
                    <a:pt x="1330363" y="3561624"/>
                  </a:lnTo>
                  <a:lnTo>
                    <a:pt x="1374783" y="3526618"/>
                  </a:lnTo>
                  <a:lnTo>
                    <a:pt x="1423242" y="3497895"/>
                  </a:lnTo>
                  <a:lnTo>
                    <a:pt x="1474841" y="3475456"/>
                  </a:lnTo>
                  <a:lnTo>
                    <a:pt x="1502211" y="3466928"/>
                  </a:lnTo>
                  <a:lnTo>
                    <a:pt x="2097173" y="3266766"/>
                  </a:lnTo>
                  <a:lnTo>
                    <a:pt x="2132171" y="3254649"/>
                  </a:lnTo>
                  <a:lnTo>
                    <a:pt x="2199923" y="3225477"/>
                  </a:lnTo>
                  <a:lnTo>
                    <a:pt x="2264983" y="3191817"/>
                  </a:lnTo>
                  <a:lnTo>
                    <a:pt x="2327799" y="3153671"/>
                  </a:lnTo>
                  <a:lnTo>
                    <a:pt x="2387924" y="3111483"/>
                  </a:lnTo>
                  <a:lnTo>
                    <a:pt x="2444907" y="3064360"/>
                  </a:lnTo>
                  <a:lnTo>
                    <a:pt x="2497853" y="3014096"/>
                  </a:lnTo>
                  <a:lnTo>
                    <a:pt x="2548105" y="2959793"/>
                  </a:lnTo>
                  <a:lnTo>
                    <a:pt x="2550306" y="2957041"/>
                  </a:lnTo>
                  <a:lnTo>
                    <a:pt x="2966031" y="2119015"/>
                  </a:lnTo>
                  <a:lnTo>
                    <a:pt x="2589246" y="1964850"/>
                  </a:lnTo>
                  <a:lnTo>
                    <a:pt x="2784604" y="1752284"/>
                  </a:lnTo>
                  <a:lnTo>
                    <a:pt x="3112882" y="1360396"/>
                  </a:lnTo>
                  <a:lnTo>
                    <a:pt x="3065444" y="1381834"/>
                  </a:lnTo>
                  <a:lnTo>
                    <a:pt x="2993206" y="1419533"/>
                  </a:lnTo>
                  <a:lnTo>
                    <a:pt x="2924556" y="1461719"/>
                  </a:lnTo>
                  <a:lnTo>
                    <a:pt x="2859945" y="1507496"/>
                  </a:lnTo>
                  <a:lnTo>
                    <a:pt x="2802063" y="1556864"/>
                  </a:lnTo>
                  <a:lnTo>
                    <a:pt x="2775591" y="1582445"/>
                  </a:lnTo>
                  <a:lnTo>
                    <a:pt x="2564707" y="1793377"/>
                  </a:lnTo>
                  <a:lnTo>
                    <a:pt x="2404526" y="1953597"/>
                  </a:lnTo>
                  <a:lnTo>
                    <a:pt x="2388373" y="1968407"/>
                  </a:lnTo>
                  <a:lnTo>
                    <a:pt x="2352925" y="1992193"/>
                  </a:lnTo>
                  <a:lnTo>
                    <a:pt x="2313441" y="2008349"/>
                  </a:lnTo>
                  <a:lnTo>
                    <a:pt x="2270816" y="2016876"/>
                  </a:lnTo>
                  <a:lnTo>
                    <a:pt x="2248830" y="2017325"/>
                  </a:lnTo>
                  <a:lnTo>
                    <a:pt x="2245690" y="2017325"/>
                  </a:lnTo>
                  <a:lnTo>
                    <a:pt x="2227741" y="2016877"/>
                  </a:lnTo>
                  <a:lnTo>
                    <a:pt x="2190052" y="2008349"/>
                  </a:lnTo>
                  <a:lnTo>
                    <a:pt x="2152811" y="1993091"/>
                  </a:lnTo>
                  <a:lnTo>
                    <a:pt x="2117364" y="1971549"/>
                  </a:lnTo>
                  <a:lnTo>
                    <a:pt x="2085059" y="1945070"/>
                  </a:lnTo>
                  <a:lnTo>
                    <a:pt x="2055894" y="1915001"/>
                  </a:lnTo>
                  <a:lnTo>
                    <a:pt x="2032562" y="1881790"/>
                  </a:lnTo>
                  <a:lnTo>
                    <a:pt x="2015063" y="1847681"/>
                  </a:lnTo>
                  <a:lnTo>
                    <a:pt x="2010127" y="1829281"/>
                  </a:lnTo>
                  <a:lnTo>
                    <a:pt x="2010127" y="979715"/>
                  </a:lnTo>
                  <a:lnTo>
                    <a:pt x="2322415" y="721659"/>
                  </a:lnTo>
                  <a:lnTo>
                    <a:pt x="2660648" y="670103"/>
                  </a:lnTo>
                  <a:lnTo>
                    <a:pt x="2454682" y="19555"/>
                  </a:lnTo>
                  <a:close/>
                </a:path>
              </a:pathLst>
            </a:custGeom>
            <a:solidFill>
              <a:srgbClr val="FBC3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Freeform 7"/>
            <p:cNvSpPr>
              <a:spLocks/>
            </p:cNvSpPr>
            <p:nvPr/>
          </p:nvSpPr>
          <p:spPr bwMode="auto">
            <a:xfrm rot="1365788">
              <a:off x="9306105" y="2309457"/>
              <a:ext cx="1097604" cy="2176587"/>
            </a:xfrm>
            <a:custGeom>
              <a:avLst/>
              <a:gdLst>
                <a:gd name="T0" fmla="*/ 852 w 1286"/>
                <a:gd name="T1" fmla="*/ 2795 h 2795"/>
                <a:gd name="T2" fmla="*/ 785 w 1286"/>
                <a:gd name="T3" fmla="*/ 2701 h 2795"/>
                <a:gd name="T4" fmla="*/ 446 w 1286"/>
                <a:gd name="T5" fmla="*/ 2210 h 2795"/>
                <a:gd name="T6" fmla="*/ 280 w 1286"/>
                <a:gd name="T7" fmla="*/ 1954 h 2795"/>
                <a:gd name="T8" fmla="*/ 194 w 1286"/>
                <a:gd name="T9" fmla="*/ 1804 h 2795"/>
                <a:gd name="T10" fmla="*/ 162 w 1286"/>
                <a:gd name="T11" fmla="*/ 1744 h 2795"/>
                <a:gd name="T12" fmla="*/ 148 w 1286"/>
                <a:gd name="T13" fmla="*/ 1712 h 2795"/>
                <a:gd name="T14" fmla="*/ 129 w 1286"/>
                <a:gd name="T15" fmla="*/ 1634 h 2795"/>
                <a:gd name="T16" fmla="*/ 112 w 1286"/>
                <a:gd name="T17" fmla="*/ 1486 h 2795"/>
                <a:gd name="T18" fmla="*/ 100 w 1286"/>
                <a:gd name="T19" fmla="*/ 1110 h 2795"/>
                <a:gd name="T20" fmla="*/ 87 w 1286"/>
                <a:gd name="T21" fmla="*/ 826 h 2795"/>
                <a:gd name="T22" fmla="*/ 76 w 1286"/>
                <a:gd name="T23" fmla="*/ 693 h 2795"/>
                <a:gd name="T24" fmla="*/ 36 w 1286"/>
                <a:gd name="T25" fmla="*/ 443 h 2795"/>
                <a:gd name="T26" fmla="*/ 10 w 1286"/>
                <a:gd name="T27" fmla="*/ 288 h 2795"/>
                <a:gd name="T28" fmla="*/ 0 w 1286"/>
                <a:gd name="T29" fmla="*/ 200 h 2795"/>
                <a:gd name="T30" fmla="*/ 1 w 1286"/>
                <a:gd name="T31" fmla="*/ 130 h 2795"/>
                <a:gd name="T32" fmla="*/ 17 w 1286"/>
                <a:gd name="T33" fmla="*/ 78 h 2795"/>
                <a:gd name="T34" fmla="*/ 31 w 1286"/>
                <a:gd name="T35" fmla="*/ 61 h 2795"/>
                <a:gd name="T36" fmla="*/ 54 w 1286"/>
                <a:gd name="T37" fmla="*/ 42 h 2795"/>
                <a:gd name="T38" fmla="*/ 100 w 1286"/>
                <a:gd name="T39" fmla="*/ 16 h 2795"/>
                <a:gd name="T40" fmla="*/ 147 w 1286"/>
                <a:gd name="T41" fmla="*/ 3 h 2795"/>
                <a:gd name="T42" fmla="*/ 194 w 1286"/>
                <a:gd name="T43" fmla="*/ 0 h 2795"/>
                <a:gd name="T44" fmla="*/ 240 w 1286"/>
                <a:gd name="T45" fmla="*/ 7 h 2795"/>
                <a:gd name="T46" fmla="*/ 285 w 1286"/>
                <a:gd name="T47" fmla="*/ 25 h 2795"/>
                <a:gd name="T48" fmla="*/ 351 w 1286"/>
                <a:gd name="T49" fmla="*/ 61 h 2795"/>
                <a:gd name="T50" fmla="*/ 430 w 1286"/>
                <a:gd name="T51" fmla="*/ 124 h 2795"/>
                <a:gd name="T52" fmla="*/ 498 w 1286"/>
                <a:gd name="T53" fmla="*/ 196 h 2795"/>
                <a:gd name="T54" fmla="*/ 573 w 1286"/>
                <a:gd name="T55" fmla="*/ 291 h 2795"/>
                <a:gd name="T56" fmla="*/ 590 w 1286"/>
                <a:gd name="T57" fmla="*/ 323 h 2795"/>
                <a:gd name="T58" fmla="*/ 632 w 1286"/>
                <a:gd name="T59" fmla="*/ 407 h 2795"/>
                <a:gd name="T60" fmla="*/ 700 w 1286"/>
                <a:gd name="T61" fmla="*/ 587 h 2795"/>
                <a:gd name="T62" fmla="*/ 753 w 1286"/>
                <a:gd name="T63" fmla="*/ 772 h 2795"/>
                <a:gd name="T64" fmla="*/ 793 w 1286"/>
                <a:gd name="T65" fmla="*/ 953 h 2795"/>
                <a:gd name="T66" fmla="*/ 835 w 1286"/>
                <a:gd name="T67" fmla="*/ 1195 h 2795"/>
                <a:gd name="T68" fmla="*/ 858 w 1286"/>
                <a:gd name="T69" fmla="*/ 1399 h 2795"/>
                <a:gd name="T70" fmla="*/ 859 w 1286"/>
                <a:gd name="T71" fmla="*/ 1421 h 2795"/>
                <a:gd name="T72" fmla="*/ 1286 w 1286"/>
                <a:gd name="T73" fmla="*/ 1952 h 2795"/>
                <a:gd name="T74" fmla="*/ 852 w 1286"/>
                <a:gd name="T75" fmla="*/ 2795 h 2795"/>
                <a:gd name="connsiteX0" fmla="*/ 8210 w 10000"/>
                <a:gd name="connsiteY0" fmla="*/ 10708 h 10708"/>
                <a:gd name="connsiteX1" fmla="*/ 6104 w 10000"/>
                <a:gd name="connsiteY1" fmla="*/ 9664 h 10708"/>
                <a:gd name="connsiteX2" fmla="*/ 3468 w 10000"/>
                <a:gd name="connsiteY2" fmla="*/ 7907 h 10708"/>
                <a:gd name="connsiteX3" fmla="*/ 2177 w 10000"/>
                <a:gd name="connsiteY3" fmla="*/ 6991 h 10708"/>
                <a:gd name="connsiteX4" fmla="*/ 1509 w 10000"/>
                <a:gd name="connsiteY4" fmla="*/ 6454 h 10708"/>
                <a:gd name="connsiteX5" fmla="*/ 1260 w 10000"/>
                <a:gd name="connsiteY5" fmla="*/ 6240 h 10708"/>
                <a:gd name="connsiteX6" fmla="*/ 1151 w 10000"/>
                <a:gd name="connsiteY6" fmla="*/ 6125 h 10708"/>
                <a:gd name="connsiteX7" fmla="*/ 1003 w 10000"/>
                <a:gd name="connsiteY7" fmla="*/ 5846 h 10708"/>
                <a:gd name="connsiteX8" fmla="*/ 871 w 10000"/>
                <a:gd name="connsiteY8" fmla="*/ 5317 h 10708"/>
                <a:gd name="connsiteX9" fmla="*/ 778 w 10000"/>
                <a:gd name="connsiteY9" fmla="*/ 3971 h 10708"/>
                <a:gd name="connsiteX10" fmla="*/ 677 w 10000"/>
                <a:gd name="connsiteY10" fmla="*/ 2955 h 10708"/>
                <a:gd name="connsiteX11" fmla="*/ 591 w 10000"/>
                <a:gd name="connsiteY11" fmla="*/ 2479 h 10708"/>
                <a:gd name="connsiteX12" fmla="*/ 280 w 10000"/>
                <a:gd name="connsiteY12" fmla="*/ 1585 h 10708"/>
                <a:gd name="connsiteX13" fmla="*/ 78 w 10000"/>
                <a:gd name="connsiteY13" fmla="*/ 1030 h 10708"/>
                <a:gd name="connsiteX14" fmla="*/ 0 w 10000"/>
                <a:gd name="connsiteY14" fmla="*/ 716 h 10708"/>
                <a:gd name="connsiteX15" fmla="*/ 8 w 10000"/>
                <a:gd name="connsiteY15" fmla="*/ 465 h 10708"/>
                <a:gd name="connsiteX16" fmla="*/ 132 w 10000"/>
                <a:gd name="connsiteY16" fmla="*/ 279 h 10708"/>
                <a:gd name="connsiteX17" fmla="*/ 241 w 10000"/>
                <a:gd name="connsiteY17" fmla="*/ 218 h 10708"/>
                <a:gd name="connsiteX18" fmla="*/ 420 w 10000"/>
                <a:gd name="connsiteY18" fmla="*/ 150 h 10708"/>
                <a:gd name="connsiteX19" fmla="*/ 778 w 10000"/>
                <a:gd name="connsiteY19" fmla="*/ 57 h 10708"/>
                <a:gd name="connsiteX20" fmla="*/ 1143 w 10000"/>
                <a:gd name="connsiteY20" fmla="*/ 11 h 10708"/>
                <a:gd name="connsiteX21" fmla="*/ 1509 w 10000"/>
                <a:gd name="connsiteY21" fmla="*/ 0 h 10708"/>
                <a:gd name="connsiteX22" fmla="*/ 1866 w 10000"/>
                <a:gd name="connsiteY22" fmla="*/ 25 h 10708"/>
                <a:gd name="connsiteX23" fmla="*/ 2216 w 10000"/>
                <a:gd name="connsiteY23" fmla="*/ 89 h 10708"/>
                <a:gd name="connsiteX24" fmla="*/ 2729 w 10000"/>
                <a:gd name="connsiteY24" fmla="*/ 218 h 10708"/>
                <a:gd name="connsiteX25" fmla="*/ 3344 w 10000"/>
                <a:gd name="connsiteY25" fmla="*/ 444 h 10708"/>
                <a:gd name="connsiteX26" fmla="*/ 3872 w 10000"/>
                <a:gd name="connsiteY26" fmla="*/ 701 h 10708"/>
                <a:gd name="connsiteX27" fmla="*/ 4456 w 10000"/>
                <a:gd name="connsiteY27" fmla="*/ 1041 h 10708"/>
                <a:gd name="connsiteX28" fmla="*/ 4588 w 10000"/>
                <a:gd name="connsiteY28" fmla="*/ 1156 h 10708"/>
                <a:gd name="connsiteX29" fmla="*/ 4914 w 10000"/>
                <a:gd name="connsiteY29" fmla="*/ 1456 h 10708"/>
                <a:gd name="connsiteX30" fmla="*/ 5443 w 10000"/>
                <a:gd name="connsiteY30" fmla="*/ 2100 h 10708"/>
                <a:gd name="connsiteX31" fmla="*/ 5855 w 10000"/>
                <a:gd name="connsiteY31" fmla="*/ 2762 h 10708"/>
                <a:gd name="connsiteX32" fmla="*/ 6166 w 10000"/>
                <a:gd name="connsiteY32" fmla="*/ 3410 h 10708"/>
                <a:gd name="connsiteX33" fmla="*/ 6493 w 10000"/>
                <a:gd name="connsiteY33" fmla="*/ 4275 h 10708"/>
                <a:gd name="connsiteX34" fmla="*/ 6672 w 10000"/>
                <a:gd name="connsiteY34" fmla="*/ 5005 h 10708"/>
                <a:gd name="connsiteX35" fmla="*/ 6680 w 10000"/>
                <a:gd name="connsiteY35" fmla="*/ 5084 h 10708"/>
                <a:gd name="connsiteX36" fmla="*/ 10000 w 10000"/>
                <a:gd name="connsiteY36" fmla="*/ 6984 h 10708"/>
                <a:gd name="connsiteX37" fmla="*/ 8210 w 10000"/>
                <a:gd name="connsiteY37" fmla="*/ 10708 h 10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0000" h="10708">
                  <a:moveTo>
                    <a:pt x="8210" y="10708"/>
                  </a:moveTo>
                  <a:lnTo>
                    <a:pt x="6104" y="9664"/>
                  </a:lnTo>
                  <a:lnTo>
                    <a:pt x="3468" y="7907"/>
                  </a:lnTo>
                  <a:lnTo>
                    <a:pt x="2177" y="6991"/>
                  </a:lnTo>
                  <a:lnTo>
                    <a:pt x="1509" y="6454"/>
                  </a:lnTo>
                  <a:lnTo>
                    <a:pt x="1260" y="6240"/>
                  </a:lnTo>
                  <a:lnTo>
                    <a:pt x="1151" y="6125"/>
                  </a:lnTo>
                  <a:cubicBezTo>
                    <a:pt x="1102" y="6032"/>
                    <a:pt x="1052" y="5939"/>
                    <a:pt x="1003" y="5846"/>
                  </a:cubicBezTo>
                  <a:lnTo>
                    <a:pt x="871" y="5317"/>
                  </a:lnTo>
                  <a:cubicBezTo>
                    <a:pt x="840" y="4868"/>
                    <a:pt x="809" y="4420"/>
                    <a:pt x="778" y="3971"/>
                  </a:cubicBezTo>
                  <a:cubicBezTo>
                    <a:pt x="744" y="3632"/>
                    <a:pt x="711" y="3294"/>
                    <a:pt x="677" y="2955"/>
                  </a:cubicBezTo>
                  <a:cubicBezTo>
                    <a:pt x="648" y="2796"/>
                    <a:pt x="620" y="2638"/>
                    <a:pt x="591" y="2479"/>
                  </a:cubicBezTo>
                  <a:lnTo>
                    <a:pt x="280" y="1585"/>
                  </a:lnTo>
                  <a:cubicBezTo>
                    <a:pt x="213" y="1400"/>
                    <a:pt x="145" y="1215"/>
                    <a:pt x="78" y="1030"/>
                  </a:cubicBezTo>
                  <a:cubicBezTo>
                    <a:pt x="52" y="925"/>
                    <a:pt x="26" y="821"/>
                    <a:pt x="0" y="716"/>
                  </a:cubicBezTo>
                  <a:cubicBezTo>
                    <a:pt x="3" y="632"/>
                    <a:pt x="5" y="549"/>
                    <a:pt x="8" y="465"/>
                  </a:cubicBezTo>
                  <a:cubicBezTo>
                    <a:pt x="49" y="403"/>
                    <a:pt x="91" y="341"/>
                    <a:pt x="132" y="279"/>
                  </a:cubicBezTo>
                  <a:lnTo>
                    <a:pt x="241" y="218"/>
                  </a:lnTo>
                  <a:lnTo>
                    <a:pt x="420" y="150"/>
                  </a:lnTo>
                  <a:lnTo>
                    <a:pt x="778" y="57"/>
                  </a:lnTo>
                  <a:lnTo>
                    <a:pt x="1143" y="11"/>
                  </a:lnTo>
                  <a:lnTo>
                    <a:pt x="1509" y="0"/>
                  </a:lnTo>
                  <a:lnTo>
                    <a:pt x="1866" y="25"/>
                  </a:lnTo>
                  <a:lnTo>
                    <a:pt x="2216" y="89"/>
                  </a:lnTo>
                  <a:lnTo>
                    <a:pt x="2729" y="218"/>
                  </a:lnTo>
                  <a:lnTo>
                    <a:pt x="3344" y="444"/>
                  </a:lnTo>
                  <a:lnTo>
                    <a:pt x="3872" y="701"/>
                  </a:lnTo>
                  <a:lnTo>
                    <a:pt x="4456" y="1041"/>
                  </a:lnTo>
                  <a:lnTo>
                    <a:pt x="4588" y="1156"/>
                  </a:lnTo>
                  <a:lnTo>
                    <a:pt x="4914" y="1456"/>
                  </a:lnTo>
                  <a:lnTo>
                    <a:pt x="5443" y="2100"/>
                  </a:lnTo>
                  <a:lnTo>
                    <a:pt x="5855" y="2762"/>
                  </a:lnTo>
                  <a:lnTo>
                    <a:pt x="6166" y="3410"/>
                  </a:lnTo>
                  <a:lnTo>
                    <a:pt x="6493" y="4275"/>
                  </a:lnTo>
                  <a:cubicBezTo>
                    <a:pt x="6553" y="4518"/>
                    <a:pt x="6612" y="4762"/>
                    <a:pt x="6672" y="5005"/>
                  </a:cubicBezTo>
                  <a:cubicBezTo>
                    <a:pt x="6675" y="5031"/>
                    <a:pt x="6677" y="5058"/>
                    <a:pt x="6680" y="5084"/>
                  </a:cubicBezTo>
                  <a:lnTo>
                    <a:pt x="10000" y="6984"/>
                  </a:lnTo>
                  <a:lnTo>
                    <a:pt x="8210" y="10708"/>
                  </a:lnTo>
                  <a:close/>
                </a:path>
              </a:pathLst>
            </a:custGeom>
            <a:solidFill>
              <a:srgbClr val="FBC39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grpSp>
          <p:nvGrpSpPr>
            <p:cNvPr id="11" name="그룹 10"/>
            <p:cNvGrpSpPr/>
            <p:nvPr/>
          </p:nvGrpSpPr>
          <p:grpSpPr>
            <a:xfrm>
              <a:off x="9965733" y="2372330"/>
              <a:ext cx="1407160" cy="1407160"/>
              <a:chOff x="855980" y="2494250"/>
              <a:chExt cx="1158240" cy="1158240"/>
            </a:xfrm>
          </p:grpSpPr>
          <p:sp>
            <p:nvSpPr>
              <p:cNvPr id="9" name="타원 8"/>
              <p:cNvSpPr/>
              <p:nvPr/>
            </p:nvSpPr>
            <p:spPr>
              <a:xfrm>
                <a:off x="855980" y="2494250"/>
                <a:ext cx="1158240" cy="1158240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0" name="타원 9"/>
              <p:cNvSpPr/>
              <p:nvPr/>
            </p:nvSpPr>
            <p:spPr>
              <a:xfrm>
                <a:off x="976770" y="2602370"/>
                <a:ext cx="916660" cy="916660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 w="41275">
                <a:gradFill flip="none" rotWithShape="1">
                  <a:gsLst>
                    <a:gs pos="81000">
                      <a:schemeClr val="bg1">
                        <a:lumMod val="65000"/>
                      </a:schemeClr>
                    </a:gs>
                    <a:gs pos="100000">
                      <a:schemeClr val="bg1">
                        <a:lumMod val="9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9" name="Freeform 13"/>
            <p:cNvSpPr>
              <a:spLocks/>
            </p:cNvSpPr>
            <p:nvPr/>
          </p:nvSpPr>
          <p:spPr bwMode="auto">
            <a:xfrm rot="21013934" flipH="1">
              <a:off x="10222199" y="5038823"/>
              <a:ext cx="1811561" cy="17568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" name="Freeform 13"/>
            <p:cNvSpPr>
              <a:spLocks/>
            </p:cNvSpPr>
            <p:nvPr/>
          </p:nvSpPr>
          <p:spPr bwMode="auto">
            <a:xfrm rot="21013934" flipH="1">
              <a:off x="10229547" y="5172529"/>
              <a:ext cx="1914409" cy="2372914"/>
            </a:xfrm>
            <a:prstGeom prst="rect">
              <a:avLst/>
            </a:prstGeom>
            <a:solidFill>
              <a:srgbClr val="2C55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" name="Freeform 15"/>
            <p:cNvSpPr>
              <a:spLocks/>
            </p:cNvSpPr>
            <p:nvPr/>
          </p:nvSpPr>
          <p:spPr bwMode="auto">
            <a:xfrm flipH="1">
              <a:off x="10232267" y="5351785"/>
              <a:ext cx="320364" cy="320364"/>
            </a:xfrm>
            <a:custGeom>
              <a:avLst/>
              <a:gdLst>
                <a:gd name="T0" fmla="*/ 356 w 713"/>
                <a:gd name="T1" fmla="*/ 0 h 713"/>
                <a:gd name="T2" fmla="*/ 394 w 713"/>
                <a:gd name="T3" fmla="*/ 1 h 713"/>
                <a:gd name="T4" fmla="*/ 463 w 713"/>
                <a:gd name="T5" fmla="*/ 16 h 713"/>
                <a:gd name="T6" fmla="*/ 526 w 713"/>
                <a:gd name="T7" fmla="*/ 43 h 713"/>
                <a:gd name="T8" fmla="*/ 584 w 713"/>
                <a:gd name="T9" fmla="*/ 82 h 713"/>
                <a:gd name="T10" fmla="*/ 633 w 713"/>
                <a:gd name="T11" fmla="*/ 129 h 713"/>
                <a:gd name="T12" fmla="*/ 670 w 713"/>
                <a:gd name="T13" fmla="*/ 187 h 713"/>
                <a:gd name="T14" fmla="*/ 697 w 713"/>
                <a:gd name="T15" fmla="*/ 250 h 713"/>
                <a:gd name="T16" fmla="*/ 712 w 713"/>
                <a:gd name="T17" fmla="*/ 319 h 713"/>
                <a:gd name="T18" fmla="*/ 713 w 713"/>
                <a:gd name="T19" fmla="*/ 357 h 713"/>
                <a:gd name="T20" fmla="*/ 712 w 713"/>
                <a:gd name="T21" fmla="*/ 393 h 713"/>
                <a:gd name="T22" fmla="*/ 697 w 713"/>
                <a:gd name="T23" fmla="*/ 463 h 713"/>
                <a:gd name="T24" fmla="*/ 670 w 713"/>
                <a:gd name="T25" fmla="*/ 527 h 713"/>
                <a:gd name="T26" fmla="*/ 633 w 713"/>
                <a:gd name="T27" fmla="*/ 583 h 713"/>
                <a:gd name="T28" fmla="*/ 584 w 713"/>
                <a:gd name="T29" fmla="*/ 632 h 713"/>
                <a:gd name="T30" fmla="*/ 526 w 713"/>
                <a:gd name="T31" fmla="*/ 671 h 713"/>
                <a:gd name="T32" fmla="*/ 463 w 713"/>
                <a:gd name="T33" fmla="*/ 697 h 713"/>
                <a:gd name="T34" fmla="*/ 394 w 713"/>
                <a:gd name="T35" fmla="*/ 711 h 713"/>
                <a:gd name="T36" fmla="*/ 356 w 713"/>
                <a:gd name="T37" fmla="*/ 713 h 713"/>
                <a:gd name="T38" fmla="*/ 320 w 713"/>
                <a:gd name="T39" fmla="*/ 711 h 713"/>
                <a:gd name="T40" fmla="*/ 251 w 713"/>
                <a:gd name="T41" fmla="*/ 697 h 713"/>
                <a:gd name="T42" fmla="*/ 186 w 713"/>
                <a:gd name="T43" fmla="*/ 671 h 713"/>
                <a:gd name="T44" fmla="*/ 130 w 713"/>
                <a:gd name="T45" fmla="*/ 632 h 713"/>
                <a:gd name="T46" fmla="*/ 81 w 713"/>
                <a:gd name="T47" fmla="*/ 583 h 713"/>
                <a:gd name="T48" fmla="*/ 42 w 713"/>
                <a:gd name="T49" fmla="*/ 527 h 713"/>
                <a:gd name="T50" fmla="*/ 16 w 713"/>
                <a:gd name="T51" fmla="*/ 463 h 713"/>
                <a:gd name="T52" fmla="*/ 2 w 713"/>
                <a:gd name="T53" fmla="*/ 393 h 713"/>
                <a:gd name="T54" fmla="*/ 0 w 713"/>
                <a:gd name="T55" fmla="*/ 357 h 713"/>
                <a:gd name="T56" fmla="*/ 2 w 713"/>
                <a:gd name="T57" fmla="*/ 319 h 713"/>
                <a:gd name="T58" fmla="*/ 16 w 713"/>
                <a:gd name="T59" fmla="*/ 250 h 713"/>
                <a:gd name="T60" fmla="*/ 42 w 713"/>
                <a:gd name="T61" fmla="*/ 187 h 713"/>
                <a:gd name="T62" fmla="*/ 81 w 713"/>
                <a:gd name="T63" fmla="*/ 129 h 713"/>
                <a:gd name="T64" fmla="*/ 130 w 713"/>
                <a:gd name="T65" fmla="*/ 82 h 713"/>
                <a:gd name="T66" fmla="*/ 186 w 713"/>
                <a:gd name="T67" fmla="*/ 43 h 713"/>
                <a:gd name="T68" fmla="*/ 251 w 713"/>
                <a:gd name="T69" fmla="*/ 16 h 713"/>
                <a:gd name="T70" fmla="*/ 320 w 713"/>
                <a:gd name="T71" fmla="*/ 1 h 713"/>
                <a:gd name="T72" fmla="*/ 356 w 713"/>
                <a:gd name="T73" fmla="*/ 0 h 7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713" h="713">
                  <a:moveTo>
                    <a:pt x="356" y="0"/>
                  </a:moveTo>
                  <a:lnTo>
                    <a:pt x="394" y="1"/>
                  </a:lnTo>
                  <a:lnTo>
                    <a:pt x="463" y="16"/>
                  </a:lnTo>
                  <a:lnTo>
                    <a:pt x="526" y="43"/>
                  </a:lnTo>
                  <a:lnTo>
                    <a:pt x="584" y="82"/>
                  </a:lnTo>
                  <a:lnTo>
                    <a:pt x="633" y="129"/>
                  </a:lnTo>
                  <a:lnTo>
                    <a:pt x="670" y="187"/>
                  </a:lnTo>
                  <a:lnTo>
                    <a:pt x="697" y="250"/>
                  </a:lnTo>
                  <a:lnTo>
                    <a:pt x="712" y="319"/>
                  </a:lnTo>
                  <a:lnTo>
                    <a:pt x="713" y="357"/>
                  </a:lnTo>
                  <a:lnTo>
                    <a:pt x="712" y="393"/>
                  </a:lnTo>
                  <a:lnTo>
                    <a:pt x="697" y="463"/>
                  </a:lnTo>
                  <a:lnTo>
                    <a:pt x="670" y="527"/>
                  </a:lnTo>
                  <a:lnTo>
                    <a:pt x="633" y="583"/>
                  </a:lnTo>
                  <a:lnTo>
                    <a:pt x="584" y="632"/>
                  </a:lnTo>
                  <a:lnTo>
                    <a:pt x="526" y="671"/>
                  </a:lnTo>
                  <a:lnTo>
                    <a:pt x="463" y="697"/>
                  </a:lnTo>
                  <a:lnTo>
                    <a:pt x="394" y="711"/>
                  </a:lnTo>
                  <a:lnTo>
                    <a:pt x="356" y="713"/>
                  </a:lnTo>
                  <a:lnTo>
                    <a:pt x="320" y="711"/>
                  </a:lnTo>
                  <a:lnTo>
                    <a:pt x="251" y="697"/>
                  </a:lnTo>
                  <a:lnTo>
                    <a:pt x="186" y="671"/>
                  </a:lnTo>
                  <a:lnTo>
                    <a:pt x="130" y="632"/>
                  </a:lnTo>
                  <a:lnTo>
                    <a:pt x="81" y="583"/>
                  </a:lnTo>
                  <a:lnTo>
                    <a:pt x="42" y="527"/>
                  </a:lnTo>
                  <a:lnTo>
                    <a:pt x="16" y="463"/>
                  </a:lnTo>
                  <a:lnTo>
                    <a:pt x="2" y="393"/>
                  </a:lnTo>
                  <a:lnTo>
                    <a:pt x="0" y="357"/>
                  </a:lnTo>
                  <a:lnTo>
                    <a:pt x="2" y="319"/>
                  </a:lnTo>
                  <a:lnTo>
                    <a:pt x="16" y="250"/>
                  </a:lnTo>
                  <a:lnTo>
                    <a:pt x="42" y="187"/>
                  </a:lnTo>
                  <a:lnTo>
                    <a:pt x="81" y="129"/>
                  </a:lnTo>
                  <a:lnTo>
                    <a:pt x="130" y="82"/>
                  </a:lnTo>
                  <a:lnTo>
                    <a:pt x="186" y="43"/>
                  </a:lnTo>
                  <a:lnTo>
                    <a:pt x="251" y="16"/>
                  </a:lnTo>
                  <a:lnTo>
                    <a:pt x="320" y="1"/>
                  </a:lnTo>
                  <a:lnTo>
                    <a:pt x="3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10289105" y="2577693"/>
              <a:ext cx="755335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000" dirty="0" smtClean="0">
                  <a:solidFill>
                    <a:schemeClr val="bg1"/>
                  </a:solidFill>
                </a:rPr>
                <a:t>1    3    5</a:t>
              </a:r>
              <a:endParaRPr lang="en-US" altLang="ko-KR" sz="1000" dirty="0">
                <a:solidFill>
                  <a:schemeClr val="bg1"/>
                </a:solidFill>
              </a:endParaRPr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10292113" y="3212785"/>
              <a:ext cx="763351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000" dirty="0">
                  <a:solidFill>
                    <a:schemeClr val="bg1"/>
                  </a:solidFill>
                </a:rPr>
                <a:t>2</a:t>
              </a:r>
              <a:r>
                <a:rPr lang="en-US" altLang="ko-KR" sz="1000" dirty="0" smtClean="0">
                  <a:solidFill>
                    <a:schemeClr val="bg1"/>
                  </a:solidFill>
                </a:rPr>
                <a:t>    </a:t>
              </a:r>
              <a:r>
                <a:rPr lang="en-US" altLang="ko-KR" sz="1000" dirty="0">
                  <a:solidFill>
                    <a:schemeClr val="bg1"/>
                  </a:solidFill>
                </a:rPr>
                <a:t>4</a:t>
              </a:r>
              <a:r>
                <a:rPr lang="en-US" altLang="ko-KR" sz="1000" dirty="0" smtClean="0">
                  <a:solidFill>
                    <a:schemeClr val="bg1"/>
                  </a:solidFill>
                </a:rPr>
                <a:t>    </a:t>
              </a:r>
              <a:r>
                <a:rPr lang="en-US" altLang="ko-KR" sz="1000" dirty="0">
                  <a:solidFill>
                    <a:schemeClr val="bg1"/>
                  </a:solidFill>
                </a:rPr>
                <a:t>R</a:t>
              </a:r>
            </a:p>
          </p:txBody>
        </p:sp>
        <p:cxnSp>
          <p:nvCxnSpPr>
            <p:cNvPr id="43" name="직선 연결선 42"/>
            <p:cNvCxnSpPr/>
            <p:nvPr/>
          </p:nvCxnSpPr>
          <p:spPr>
            <a:xfrm>
              <a:off x="10408170" y="3060516"/>
              <a:ext cx="532446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 43"/>
            <p:cNvCxnSpPr/>
            <p:nvPr/>
          </p:nvCxnSpPr>
          <p:spPr>
            <a:xfrm rot="5400000">
              <a:off x="10228170" y="3070544"/>
              <a:ext cx="360000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/>
            <p:cNvCxnSpPr/>
            <p:nvPr/>
          </p:nvCxnSpPr>
          <p:spPr>
            <a:xfrm rot="5400000">
              <a:off x="10486772" y="3070544"/>
              <a:ext cx="360000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/>
            <p:cNvCxnSpPr/>
            <p:nvPr/>
          </p:nvCxnSpPr>
          <p:spPr>
            <a:xfrm rot="5400000">
              <a:off x="10760616" y="3070544"/>
              <a:ext cx="360000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직사각형 48"/>
          <p:cNvSpPr/>
          <p:nvPr/>
        </p:nvSpPr>
        <p:spPr>
          <a:xfrm>
            <a:off x="10135400" y="738590"/>
            <a:ext cx="1315152" cy="81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i="1" dirty="0" smtClean="0">
                <a:solidFill>
                  <a:schemeClr val="bg1"/>
                </a:solidFill>
              </a:rPr>
              <a:t>ITST</a:t>
            </a:r>
            <a:endParaRPr lang="en-US" altLang="ko-KR" sz="3600" b="1" i="1" dirty="0">
              <a:solidFill>
                <a:schemeClr val="bg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344645" y="2623325"/>
            <a:ext cx="366658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 smtClean="0">
                <a:solidFill>
                  <a:schemeClr val="bg1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팀원 및 역할</a:t>
            </a:r>
            <a:endParaRPr lang="en-US" altLang="ko-KR" sz="2000" dirty="0" smtClean="0">
              <a:solidFill>
                <a:schemeClr val="bg1"/>
              </a:solidFill>
              <a:latin typeface="HY엽서M" panose="02030600000101010101" pitchFamily="18" charset="-127"/>
              <a:ea typeface="HY엽서M" panose="02030600000101010101" pitchFamily="18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 smtClean="0">
                <a:solidFill>
                  <a:schemeClr val="bg1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프로젝트 목표</a:t>
            </a:r>
            <a:endParaRPr lang="en-US" altLang="ko-KR" sz="2000" dirty="0" smtClean="0">
              <a:solidFill>
                <a:schemeClr val="bg1"/>
              </a:solidFill>
              <a:latin typeface="HY엽서M" panose="02030600000101010101" pitchFamily="18" charset="-127"/>
              <a:ea typeface="HY엽서M" panose="02030600000101010101" pitchFamily="18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 smtClean="0">
                <a:solidFill>
                  <a:schemeClr val="bg1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문제점</a:t>
            </a:r>
            <a:endParaRPr lang="en-US" altLang="ko-KR" sz="2000" dirty="0" smtClean="0">
              <a:solidFill>
                <a:schemeClr val="bg1"/>
              </a:solidFill>
              <a:latin typeface="HY엽서M" panose="02030600000101010101" pitchFamily="18" charset="-127"/>
              <a:ea typeface="HY엽서M" panose="02030600000101010101" pitchFamily="18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 smtClean="0">
                <a:solidFill>
                  <a:schemeClr val="bg1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관련 통계</a:t>
            </a:r>
            <a:endParaRPr lang="en-US" altLang="ko-KR" sz="2000" dirty="0" smtClean="0">
              <a:solidFill>
                <a:schemeClr val="bg1"/>
              </a:solidFill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374729" y="2623325"/>
            <a:ext cx="366658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1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경쟁 모델 </a:t>
            </a:r>
            <a:r>
              <a:rPr lang="ko-KR" altLang="en-US" sz="2000" dirty="0" smtClean="0">
                <a:solidFill>
                  <a:schemeClr val="bg1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비교</a:t>
            </a:r>
            <a:endParaRPr lang="en-US" altLang="ko-KR" sz="2000" dirty="0" smtClean="0">
              <a:solidFill>
                <a:schemeClr val="bg1"/>
              </a:solidFill>
              <a:latin typeface="HY엽서M" panose="02030600000101010101" pitchFamily="18" charset="-127"/>
              <a:ea typeface="HY엽서M" panose="02030600000101010101" pitchFamily="18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 smtClean="0">
                <a:solidFill>
                  <a:schemeClr val="bg1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디바이스</a:t>
            </a:r>
            <a:endParaRPr lang="en-US" altLang="ko-KR" sz="2000" dirty="0" smtClean="0">
              <a:solidFill>
                <a:schemeClr val="bg1"/>
              </a:solidFill>
              <a:latin typeface="HY엽서M" panose="02030600000101010101" pitchFamily="18" charset="-127"/>
              <a:ea typeface="HY엽서M" panose="02030600000101010101" pitchFamily="18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 smtClean="0">
                <a:solidFill>
                  <a:schemeClr val="bg1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플랫폼</a:t>
            </a:r>
            <a:endParaRPr lang="en-US" altLang="ko-KR" sz="2000" dirty="0" smtClean="0">
              <a:solidFill>
                <a:schemeClr val="bg1"/>
              </a:solidFill>
              <a:latin typeface="HY엽서M" panose="02030600000101010101" pitchFamily="18" charset="-127"/>
              <a:ea typeface="HY엽서M" panose="02030600000101010101" pitchFamily="18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 smtClean="0">
                <a:solidFill>
                  <a:schemeClr val="bg1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차별화 전략</a:t>
            </a:r>
            <a:endParaRPr lang="en-US" altLang="ko-KR" sz="2000" dirty="0" smtClean="0">
              <a:solidFill>
                <a:schemeClr val="bg1"/>
              </a:solidFill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 flipH="1">
            <a:off x="506094" y="544857"/>
            <a:ext cx="64132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dirty="0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목차</a:t>
            </a:r>
            <a:endParaRPr lang="ko-KR" altLang="en-US" sz="5400" dirty="0"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8125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08333E-7 0.00069 L -0.03516 0.00185 L -0.03516 -0.05695 " pathEditMode="relative" rAng="0" ptsTypes="AAA">
                                      <p:cBhvr>
                                        <p:cTn id="6" dur="12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58" y="-28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50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 flipH="1">
            <a:off x="4680988" y="311332"/>
            <a:ext cx="28668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플레이 화면  </a:t>
            </a:r>
            <a:endParaRPr lang="ko-KR" altLang="en-US" sz="4000" dirty="0"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7"/>
          <a:stretch/>
        </p:blipFill>
        <p:spPr>
          <a:xfrm>
            <a:off x="1207301" y="1442941"/>
            <a:ext cx="6147045" cy="2093009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1621" y="3535950"/>
            <a:ext cx="3890083" cy="2587057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3451" y="3535950"/>
            <a:ext cx="5277502" cy="3034563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4346" y="1112781"/>
            <a:ext cx="3643649" cy="2423169"/>
          </a:xfrm>
          <a:prstGeom prst="rect">
            <a:avLst/>
          </a:prstGeom>
        </p:spPr>
      </p:pic>
      <p:sp>
        <p:nvSpPr>
          <p:cNvPr id="30" name="직사각형 29"/>
          <p:cNvSpPr/>
          <p:nvPr/>
        </p:nvSpPr>
        <p:spPr>
          <a:xfrm>
            <a:off x="10469229" y="202969"/>
            <a:ext cx="1315152" cy="81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i="1" dirty="0" smtClean="0">
                <a:solidFill>
                  <a:schemeClr val="bg1"/>
                </a:solidFill>
              </a:rPr>
              <a:t>ITST</a:t>
            </a:r>
            <a:endParaRPr lang="en-US" altLang="ko-KR" sz="3600" b="1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1025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922" y="1142207"/>
            <a:ext cx="4609366" cy="2592768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922" y="3734975"/>
            <a:ext cx="4609366" cy="2592768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5287" y="3716225"/>
            <a:ext cx="4642699" cy="2611518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5288" y="1142207"/>
            <a:ext cx="4642699" cy="2568439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 flipH="1">
            <a:off x="4614643" y="265522"/>
            <a:ext cx="28668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컨텐츠 배경  </a:t>
            </a:r>
            <a:endParaRPr lang="ko-KR" altLang="en-US" sz="4000" dirty="0"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10643400" y="157159"/>
            <a:ext cx="1315152" cy="81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i="1" dirty="0" smtClean="0">
                <a:solidFill>
                  <a:schemeClr val="bg1"/>
                </a:solidFill>
              </a:rPr>
              <a:t>ITST</a:t>
            </a:r>
            <a:endParaRPr lang="en-US" altLang="ko-KR" sz="3600" b="1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9300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9091973" y="0"/>
            <a:ext cx="3124200" cy="6858000"/>
          </a:xfrm>
          <a:prstGeom prst="rect">
            <a:avLst/>
          </a:prstGeom>
          <a:gradFill flip="none" rotWithShape="1">
            <a:gsLst>
              <a:gs pos="7000">
                <a:srgbClr val="303030"/>
              </a:gs>
              <a:gs pos="8000">
                <a:srgbClr val="272727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9511073" y="1924050"/>
            <a:ext cx="2311400" cy="2273300"/>
          </a:xfrm>
          <a:prstGeom prst="roundRect">
            <a:avLst>
              <a:gd name="adj" fmla="val 8846"/>
            </a:avLst>
          </a:prstGeom>
          <a:solidFill>
            <a:schemeClr val="bg1">
              <a:lumMod val="85000"/>
            </a:schemeClr>
          </a:solidFill>
          <a:ln w="698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9612393" y="2016700"/>
            <a:ext cx="2124000" cy="2113340"/>
          </a:xfrm>
          <a:prstGeom prst="roundRect">
            <a:avLst>
              <a:gd name="adj" fmla="val 5229"/>
            </a:avLst>
          </a:prstGeom>
          <a:solidFill>
            <a:schemeClr val="tx1">
              <a:lumMod val="75000"/>
              <a:lumOff val="25000"/>
            </a:schemeClr>
          </a:solidFill>
          <a:ln w="123825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>
              <a:rot lat="300000" lon="0" rev="0"/>
            </a:camera>
            <a:lightRig rig="threePt" dir="t"/>
          </a:scene3d>
          <a:sp3d>
            <a:bevelT w="622300" h="381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1" name="양쪽 모서리가 둥근 사각형 40"/>
          <p:cNvSpPr/>
          <p:nvPr/>
        </p:nvSpPr>
        <p:spPr>
          <a:xfrm>
            <a:off x="9547348" y="0"/>
            <a:ext cx="2377951" cy="546100"/>
          </a:xfrm>
          <a:prstGeom prst="round2SameRect">
            <a:avLst>
              <a:gd name="adj1" fmla="val 0"/>
              <a:gd name="adj2" fmla="val 36047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innerShdw blurRad="241300" dist="165100" dir="54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7" name="그룹 46"/>
          <p:cNvGrpSpPr/>
          <p:nvPr/>
        </p:nvGrpSpPr>
        <p:grpSpPr>
          <a:xfrm>
            <a:off x="9306105" y="1813826"/>
            <a:ext cx="3338162" cy="5731617"/>
            <a:chOff x="9306105" y="1813826"/>
            <a:chExt cx="3338162" cy="5731617"/>
          </a:xfrm>
        </p:grpSpPr>
        <p:sp>
          <p:nvSpPr>
            <p:cNvPr id="22" name="자유형 21"/>
            <p:cNvSpPr>
              <a:spLocks/>
            </p:cNvSpPr>
            <p:nvPr/>
          </p:nvSpPr>
          <p:spPr bwMode="auto">
            <a:xfrm rot="529477" flipH="1">
              <a:off x="10341226" y="1813826"/>
              <a:ext cx="1065733" cy="650548"/>
            </a:xfrm>
            <a:custGeom>
              <a:avLst/>
              <a:gdLst>
                <a:gd name="connsiteX0" fmla="*/ 1002468 w 1065733"/>
                <a:gd name="connsiteY0" fmla="*/ 130341 h 650548"/>
                <a:gd name="connsiteX1" fmla="*/ 973303 w 1065733"/>
                <a:gd name="connsiteY1" fmla="*/ 114634 h 650548"/>
                <a:gd name="connsiteX2" fmla="*/ 936959 w 1065733"/>
                <a:gd name="connsiteY2" fmla="*/ 104312 h 650548"/>
                <a:gd name="connsiteX3" fmla="*/ 915871 w 1065733"/>
                <a:gd name="connsiteY3" fmla="*/ 102067 h 650548"/>
                <a:gd name="connsiteX4" fmla="*/ 667746 w 1065733"/>
                <a:gd name="connsiteY4" fmla="*/ 76485 h 650548"/>
                <a:gd name="connsiteX5" fmla="*/ 35992 w 1065733"/>
                <a:gd name="connsiteY5" fmla="*/ 4230 h 650548"/>
                <a:gd name="connsiteX6" fmla="*/ 0 w 1065733"/>
                <a:gd name="connsiteY6" fmla="*/ 0 h 650548"/>
                <a:gd name="connsiteX7" fmla="*/ 205966 w 1065733"/>
                <a:gd name="connsiteY7" fmla="*/ 650548 h 650548"/>
                <a:gd name="connsiteX8" fmla="*/ 223993 w 1065733"/>
                <a:gd name="connsiteY8" fmla="*/ 647800 h 650548"/>
                <a:gd name="connsiteX9" fmla="*/ 299372 w 1065733"/>
                <a:gd name="connsiteY9" fmla="*/ 632541 h 650548"/>
                <a:gd name="connsiteX10" fmla="*/ 681207 w 1065733"/>
                <a:gd name="connsiteY10" fmla="*/ 545923 h 650548"/>
                <a:gd name="connsiteX11" fmla="*/ 870105 w 1065733"/>
                <a:gd name="connsiteY11" fmla="*/ 493414 h 650548"/>
                <a:gd name="connsiteX12" fmla="*/ 970611 w 1065733"/>
                <a:gd name="connsiteY12" fmla="*/ 459755 h 650548"/>
                <a:gd name="connsiteX13" fmla="*/ 1008301 w 1065733"/>
                <a:gd name="connsiteY13" fmla="*/ 443598 h 650548"/>
                <a:gd name="connsiteX14" fmla="*/ 1011890 w 1065733"/>
                <a:gd name="connsiteY14" fmla="*/ 441355 h 650548"/>
                <a:gd name="connsiteX15" fmla="*/ 1021761 w 1065733"/>
                <a:gd name="connsiteY15" fmla="*/ 431033 h 650548"/>
                <a:gd name="connsiteX16" fmla="*/ 1036120 w 1065733"/>
                <a:gd name="connsiteY16" fmla="*/ 406798 h 650548"/>
                <a:gd name="connsiteX17" fmla="*/ 1053618 w 1065733"/>
                <a:gd name="connsiteY17" fmla="*/ 359674 h 650548"/>
                <a:gd name="connsiteX18" fmla="*/ 1065284 w 1065733"/>
                <a:gd name="connsiteY18" fmla="*/ 303575 h 650548"/>
                <a:gd name="connsiteX19" fmla="*/ 1065733 w 1065733"/>
                <a:gd name="connsiteY19" fmla="*/ 258247 h 650548"/>
                <a:gd name="connsiteX20" fmla="*/ 1062592 w 1065733"/>
                <a:gd name="connsiteY20" fmla="*/ 229076 h 650548"/>
                <a:gd name="connsiteX21" fmla="*/ 1054964 w 1065733"/>
                <a:gd name="connsiteY21" fmla="*/ 200802 h 650548"/>
                <a:gd name="connsiteX22" fmla="*/ 1043299 w 1065733"/>
                <a:gd name="connsiteY22" fmla="*/ 174323 h 650548"/>
                <a:gd name="connsiteX23" fmla="*/ 1025800 w 1065733"/>
                <a:gd name="connsiteY23" fmla="*/ 150537 h 650548"/>
                <a:gd name="connsiteX24" fmla="*/ 1002468 w 1065733"/>
                <a:gd name="connsiteY24" fmla="*/ 130341 h 650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65733" h="650548">
                  <a:moveTo>
                    <a:pt x="1002468" y="130341"/>
                  </a:moveTo>
                  <a:lnTo>
                    <a:pt x="973303" y="114634"/>
                  </a:lnTo>
                  <a:lnTo>
                    <a:pt x="936959" y="104312"/>
                  </a:lnTo>
                  <a:lnTo>
                    <a:pt x="915871" y="102067"/>
                  </a:lnTo>
                  <a:lnTo>
                    <a:pt x="667746" y="76485"/>
                  </a:lnTo>
                  <a:lnTo>
                    <a:pt x="35992" y="4230"/>
                  </a:lnTo>
                  <a:lnTo>
                    <a:pt x="0" y="0"/>
                  </a:lnTo>
                  <a:lnTo>
                    <a:pt x="205966" y="650548"/>
                  </a:lnTo>
                  <a:lnTo>
                    <a:pt x="223993" y="647800"/>
                  </a:lnTo>
                  <a:lnTo>
                    <a:pt x="299372" y="632541"/>
                  </a:lnTo>
                  <a:lnTo>
                    <a:pt x="681207" y="545923"/>
                  </a:lnTo>
                  <a:lnTo>
                    <a:pt x="870105" y="493414"/>
                  </a:lnTo>
                  <a:lnTo>
                    <a:pt x="970611" y="459755"/>
                  </a:lnTo>
                  <a:lnTo>
                    <a:pt x="1008301" y="443598"/>
                  </a:lnTo>
                  <a:lnTo>
                    <a:pt x="1011890" y="441355"/>
                  </a:lnTo>
                  <a:lnTo>
                    <a:pt x="1021761" y="431033"/>
                  </a:lnTo>
                  <a:lnTo>
                    <a:pt x="1036120" y="406798"/>
                  </a:lnTo>
                  <a:lnTo>
                    <a:pt x="1053618" y="359674"/>
                  </a:lnTo>
                  <a:lnTo>
                    <a:pt x="1065284" y="303575"/>
                  </a:lnTo>
                  <a:lnTo>
                    <a:pt x="1065733" y="258247"/>
                  </a:lnTo>
                  <a:lnTo>
                    <a:pt x="1062592" y="229076"/>
                  </a:lnTo>
                  <a:lnTo>
                    <a:pt x="1054964" y="200802"/>
                  </a:lnTo>
                  <a:lnTo>
                    <a:pt x="1043299" y="174323"/>
                  </a:lnTo>
                  <a:lnTo>
                    <a:pt x="1025800" y="150537"/>
                  </a:lnTo>
                  <a:lnTo>
                    <a:pt x="1002468" y="130341"/>
                  </a:lnTo>
                  <a:close/>
                </a:path>
              </a:pathLst>
            </a:custGeom>
            <a:solidFill>
              <a:srgbClr val="FBC3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7" name="자유형 36"/>
            <p:cNvSpPr>
              <a:spLocks/>
            </p:cNvSpPr>
            <p:nvPr/>
          </p:nvSpPr>
          <p:spPr bwMode="auto">
            <a:xfrm rot="2113934" flipH="1">
              <a:off x="9531385" y="2054264"/>
              <a:ext cx="3112882" cy="3865905"/>
            </a:xfrm>
            <a:custGeom>
              <a:avLst/>
              <a:gdLst>
                <a:gd name="connsiteX0" fmla="*/ 2454682 w 3112882"/>
                <a:gd name="connsiteY0" fmla="*/ 19555 h 3865905"/>
                <a:gd name="connsiteX1" fmla="*/ 2311198 w 3112882"/>
                <a:gd name="connsiteY1" fmla="*/ 2692 h 3865905"/>
                <a:gd name="connsiteX2" fmla="*/ 2289660 w 3112882"/>
                <a:gd name="connsiteY2" fmla="*/ 448 h 3865905"/>
                <a:gd name="connsiteX3" fmla="*/ 2247484 w 3112882"/>
                <a:gd name="connsiteY3" fmla="*/ 0 h 3865905"/>
                <a:gd name="connsiteX4" fmla="*/ 2206204 w 3112882"/>
                <a:gd name="connsiteY4" fmla="*/ 3141 h 3865905"/>
                <a:gd name="connsiteX5" fmla="*/ 2165823 w 3112882"/>
                <a:gd name="connsiteY5" fmla="*/ 10770 h 3865905"/>
                <a:gd name="connsiteX6" fmla="*/ 2126338 w 3112882"/>
                <a:gd name="connsiteY6" fmla="*/ 22439 h 3865905"/>
                <a:gd name="connsiteX7" fmla="*/ 2087302 w 3112882"/>
                <a:gd name="connsiteY7" fmla="*/ 38147 h 3865905"/>
                <a:gd name="connsiteX8" fmla="*/ 2051407 w 3112882"/>
                <a:gd name="connsiteY8" fmla="*/ 57445 h 3865905"/>
                <a:gd name="connsiteX9" fmla="*/ 2016409 w 3112882"/>
                <a:gd name="connsiteY9" fmla="*/ 80782 h 3865905"/>
                <a:gd name="connsiteX10" fmla="*/ 1999808 w 3112882"/>
                <a:gd name="connsiteY10" fmla="*/ 94246 h 3865905"/>
                <a:gd name="connsiteX11" fmla="*/ 1204731 w 3112882"/>
                <a:gd name="connsiteY11" fmla="*/ 751728 h 3865905"/>
                <a:gd name="connsiteX12" fmla="*/ 1183642 w 3112882"/>
                <a:gd name="connsiteY12" fmla="*/ 769679 h 3865905"/>
                <a:gd name="connsiteX13" fmla="*/ 1144157 w 3112882"/>
                <a:gd name="connsiteY13" fmla="*/ 808276 h 3865905"/>
                <a:gd name="connsiteX14" fmla="*/ 1107365 w 3112882"/>
                <a:gd name="connsiteY14" fmla="*/ 849565 h 3865905"/>
                <a:gd name="connsiteX15" fmla="*/ 1073713 w 3112882"/>
                <a:gd name="connsiteY15" fmla="*/ 893547 h 3865905"/>
                <a:gd name="connsiteX16" fmla="*/ 1044100 w 3112882"/>
                <a:gd name="connsiteY16" fmla="*/ 939772 h 3865905"/>
                <a:gd name="connsiteX17" fmla="*/ 1017627 w 3112882"/>
                <a:gd name="connsiteY17" fmla="*/ 988242 h 3865905"/>
                <a:gd name="connsiteX18" fmla="*/ 995192 w 3112882"/>
                <a:gd name="connsiteY18" fmla="*/ 1038507 h 3865905"/>
                <a:gd name="connsiteX19" fmla="*/ 976347 w 3112882"/>
                <a:gd name="connsiteY19" fmla="*/ 1091016 h 3865905"/>
                <a:gd name="connsiteX20" fmla="*/ 968272 w 3112882"/>
                <a:gd name="connsiteY20" fmla="*/ 1117495 h 3865905"/>
                <a:gd name="connsiteX21" fmla="*/ 932825 w 3112882"/>
                <a:gd name="connsiteY21" fmla="*/ 1245849 h 3865905"/>
                <a:gd name="connsiteX22" fmla="*/ 841741 w 3112882"/>
                <a:gd name="connsiteY22" fmla="*/ 1556863 h 3865905"/>
                <a:gd name="connsiteX23" fmla="*/ 765463 w 3112882"/>
                <a:gd name="connsiteY23" fmla="*/ 1799212 h 3865905"/>
                <a:gd name="connsiteX24" fmla="*/ 713865 w 3112882"/>
                <a:gd name="connsiteY24" fmla="*/ 1952250 h 3865905"/>
                <a:gd name="connsiteX25" fmla="*/ 662713 w 3112882"/>
                <a:gd name="connsiteY25" fmla="*/ 2089133 h 3865905"/>
                <a:gd name="connsiteX26" fmla="*/ 614255 w 3112882"/>
                <a:gd name="connsiteY26" fmla="*/ 2204473 h 3865905"/>
                <a:gd name="connsiteX27" fmla="*/ 591821 w 3112882"/>
                <a:gd name="connsiteY27" fmla="*/ 2249351 h 3865905"/>
                <a:gd name="connsiteX28" fmla="*/ 0 w 3112882"/>
                <a:gd name="connsiteY28" fmla="*/ 2841310 h 3865905"/>
                <a:gd name="connsiteX29" fmla="*/ 1024806 w 3112882"/>
                <a:gd name="connsiteY29" fmla="*/ 3865905 h 3865905"/>
                <a:gd name="connsiteX30" fmla="*/ 1309723 w 3112882"/>
                <a:gd name="connsiteY30" fmla="*/ 3580922 h 3865905"/>
                <a:gd name="connsiteX31" fmla="*/ 1330363 w 3112882"/>
                <a:gd name="connsiteY31" fmla="*/ 3561624 h 3865905"/>
                <a:gd name="connsiteX32" fmla="*/ 1374783 w 3112882"/>
                <a:gd name="connsiteY32" fmla="*/ 3526618 h 3865905"/>
                <a:gd name="connsiteX33" fmla="*/ 1423242 w 3112882"/>
                <a:gd name="connsiteY33" fmla="*/ 3497895 h 3865905"/>
                <a:gd name="connsiteX34" fmla="*/ 1474841 w 3112882"/>
                <a:gd name="connsiteY34" fmla="*/ 3475456 h 3865905"/>
                <a:gd name="connsiteX35" fmla="*/ 1502211 w 3112882"/>
                <a:gd name="connsiteY35" fmla="*/ 3466928 h 3865905"/>
                <a:gd name="connsiteX36" fmla="*/ 2097173 w 3112882"/>
                <a:gd name="connsiteY36" fmla="*/ 3266766 h 3865905"/>
                <a:gd name="connsiteX37" fmla="*/ 2132171 w 3112882"/>
                <a:gd name="connsiteY37" fmla="*/ 3254649 h 3865905"/>
                <a:gd name="connsiteX38" fmla="*/ 2199923 w 3112882"/>
                <a:gd name="connsiteY38" fmla="*/ 3225477 h 3865905"/>
                <a:gd name="connsiteX39" fmla="*/ 2264983 w 3112882"/>
                <a:gd name="connsiteY39" fmla="*/ 3191817 h 3865905"/>
                <a:gd name="connsiteX40" fmla="*/ 2327799 w 3112882"/>
                <a:gd name="connsiteY40" fmla="*/ 3153671 h 3865905"/>
                <a:gd name="connsiteX41" fmla="*/ 2387924 w 3112882"/>
                <a:gd name="connsiteY41" fmla="*/ 3111483 h 3865905"/>
                <a:gd name="connsiteX42" fmla="*/ 2444907 w 3112882"/>
                <a:gd name="connsiteY42" fmla="*/ 3064360 h 3865905"/>
                <a:gd name="connsiteX43" fmla="*/ 2497853 w 3112882"/>
                <a:gd name="connsiteY43" fmla="*/ 3014096 h 3865905"/>
                <a:gd name="connsiteX44" fmla="*/ 2548105 w 3112882"/>
                <a:gd name="connsiteY44" fmla="*/ 2959793 h 3865905"/>
                <a:gd name="connsiteX45" fmla="*/ 2550306 w 3112882"/>
                <a:gd name="connsiteY45" fmla="*/ 2957041 h 3865905"/>
                <a:gd name="connsiteX46" fmla="*/ 2451132 w 3112882"/>
                <a:gd name="connsiteY46" fmla="*/ 2240459 h 3865905"/>
                <a:gd name="connsiteX47" fmla="*/ 2589246 w 3112882"/>
                <a:gd name="connsiteY47" fmla="*/ 1964850 h 3865905"/>
                <a:gd name="connsiteX48" fmla="*/ 2784604 w 3112882"/>
                <a:gd name="connsiteY48" fmla="*/ 1752284 h 3865905"/>
                <a:gd name="connsiteX49" fmla="*/ 3112882 w 3112882"/>
                <a:gd name="connsiteY49" fmla="*/ 1360396 h 3865905"/>
                <a:gd name="connsiteX50" fmla="*/ 3065444 w 3112882"/>
                <a:gd name="connsiteY50" fmla="*/ 1381834 h 3865905"/>
                <a:gd name="connsiteX51" fmla="*/ 2993206 w 3112882"/>
                <a:gd name="connsiteY51" fmla="*/ 1419533 h 3865905"/>
                <a:gd name="connsiteX52" fmla="*/ 2924556 w 3112882"/>
                <a:gd name="connsiteY52" fmla="*/ 1461719 h 3865905"/>
                <a:gd name="connsiteX53" fmla="*/ 2859945 w 3112882"/>
                <a:gd name="connsiteY53" fmla="*/ 1507496 h 3865905"/>
                <a:gd name="connsiteX54" fmla="*/ 2802063 w 3112882"/>
                <a:gd name="connsiteY54" fmla="*/ 1556864 h 3865905"/>
                <a:gd name="connsiteX55" fmla="*/ 2775591 w 3112882"/>
                <a:gd name="connsiteY55" fmla="*/ 1582445 h 3865905"/>
                <a:gd name="connsiteX56" fmla="*/ 2564707 w 3112882"/>
                <a:gd name="connsiteY56" fmla="*/ 1793377 h 3865905"/>
                <a:gd name="connsiteX57" fmla="*/ 2404526 w 3112882"/>
                <a:gd name="connsiteY57" fmla="*/ 1953597 h 3865905"/>
                <a:gd name="connsiteX58" fmla="*/ 2388373 w 3112882"/>
                <a:gd name="connsiteY58" fmla="*/ 1968407 h 3865905"/>
                <a:gd name="connsiteX59" fmla="*/ 2352925 w 3112882"/>
                <a:gd name="connsiteY59" fmla="*/ 1992193 h 3865905"/>
                <a:gd name="connsiteX60" fmla="*/ 2313441 w 3112882"/>
                <a:gd name="connsiteY60" fmla="*/ 2008349 h 3865905"/>
                <a:gd name="connsiteX61" fmla="*/ 2270816 w 3112882"/>
                <a:gd name="connsiteY61" fmla="*/ 2016876 h 3865905"/>
                <a:gd name="connsiteX62" fmla="*/ 2248830 w 3112882"/>
                <a:gd name="connsiteY62" fmla="*/ 2017325 h 3865905"/>
                <a:gd name="connsiteX63" fmla="*/ 2245690 w 3112882"/>
                <a:gd name="connsiteY63" fmla="*/ 2017325 h 3865905"/>
                <a:gd name="connsiteX64" fmla="*/ 2227741 w 3112882"/>
                <a:gd name="connsiteY64" fmla="*/ 2016877 h 3865905"/>
                <a:gd name="connsiteX65" fmla="*/ 2190052 w 3112882"/>
                <a:gd name="connsiteY65" fmla="*/ 2008349 h 3865905"/>
                <a:gd name="connsiteX66" fmla="*/ 2152811 w 3112882"/>
                <a:gd name="connsiteY66" fmla="*/ 1993091 h 3865905"/>
                <a:gd name="connsiteX67" fmla="*/ 2117364 w 3112882"/>
                <a:gd name="connsiteY67" fmla="*/ 1971549 h 3865905"/>
                <a:gd name="connsiteX68" fmla="*/ 2085059 w 3112882"/>
                <a:gd name="connsiteY68" fmla="*/ 1945070 h 3865905"/>
                <a:gd name="connsiteX69" fmla="*/ 2055894 w 3112882"/>
                <a:gd name="connsiteY69" fmla="*/ 1915001 h 3865905"/>
                <a:gd name="connsiteX70" fmla="*/ 2032562 w 3112882"/>
                <a:gd name="connsiteY70" fmla="*/ 1881790 h 3865905"/>
                <a:gd name="connsiteX71" fmla="*/ 2015063 w 3112882"/>
                <a:gd name="connsiteY71" fmla="*/ 1847681 h 3865905"/>
                <a:gd name="connsiteX72" fmla="*/ 2010127 w 3112882"/>
                <a:gd name="connsiteY72" fmla="*/ 1829281 h 3865905"/>
                <a:gd name="connsiteX73" fmla="*/ 2010127 w 3112882"/>
                <a:gd name="connsiteY73" fmla="*/ 979715 h 3865905"/>
                <a:gd name="connsiteX74" fmla="*/ 2322415 w 3112882"/>
                <a:gd name="connsiteY74" fmla="*/ 721659 h 3865905"/>
                <a:gd name="connsiteX75" fmla="*/ 2660648 w 3112882"/>
                <a:gd name="connsiteY75" fmla="*/ 670103 h 3865905"/>
                <a:gd name="connsiteX0" fmla="*/ 2454682 w 3112882"/>
                <a:gd name="connsiteY0" fmla="*/ 19555 h 3865905"/>
                <a:gd name="connsiteX1" fmla="*/ 2311198 w 3112882"/>
                <a:gd name="connsiteY1" fmla="*/ 2692 h 3865905"/>
                <a:gd name="connsiteX2" fmla="*/ 2289660 w 3112882"/>
                <a:gd name="connsiteY2" fmla="*/ 448 h 3865905"/>
                <a:gd name="connsiteX3" fmla="*/ 2247484 w 3112882"/>
                <a:gd name="connsiteY3" fmla="*/ 0 h 3865905"/>
                <a:gd name="connsiteX4" fmla="*/ 2206204 w 3112882"/>
                <a:gd name="connsiteY4" fmla="*/ 3141 h 3865905"/>
                <a:gd name="connsiteX5" fmla="*/ 2165823 w 3112882"/>
                <a:gd name="connsiteY5" fmla="*/ 10770 h 3865905"/>
                <a:gd name="connsiteX6" fmla="*/ 2126338 w 3112882"/>
                <a:gd name="connsiteY6" fmla="*/ 22439 h 3865905"/>
                <a:gd name="connsiteX7" fmla="*/ 2087302 w 3112882"/>
                <a:gd name="connsiteY7" fmla="*/ 38147 h 3865905"/>
                <a:gd name="connsiteX8" fmla="*/ 2051407 w 3112882"/>
                <a:gd name="connsiteY8" fmla="*/ 57445 h 3865905"/>
                <a:gd name="connsiteX9" fmla="*/ 2016409 w 3112882"/>
                <a:gd name="connsiteY9" fmla="*/ 80782 h 3865905"/>
                <a:gd name="connsiteX10" fmla="*/ 1999808 w 3112882"/>
                <a:gd name="connsiteY10" fmla="*/ 94246 h 3865905"/>
                <a:gd name="connsiteX11" fmla="*/ 1204731 w 3112882"/>
                <a:gd name="connsiteY11" fmla="*/ 751728 h 3865905"/>
                <a:gd name="connsiteX12" fmla="*/ 1183642 w 3112882"/>
                <a:gd name="connsiteY12" fmla="*/ 769679 h 3865905"/>
                <a:gd name="connsiteX13" fmla="*/ 1144157 w 3112882"/>
                <a:gd name="connsiteY13" fmla="*/ 808276 h 3865905"/>
                <a:gd name="connsiteX14" fmla="*/ 1107365 w 3112882"/>
                <a:gd name="connsiteY14" fmla="*/ 849565 h 3865905"/>
                <a:gd name="connsiteX15" fmla="*/ 1073713 w 3112882"/>
                <a:gd name="connsiteY15" fmla="*/ 893547 h 3865905"/>
                <a:gd name="connsiteX16" fmla="*/ 1044100 w 3112882"/>
                <a:gd name="connsiteY16" fmla="*/ 939772 h 3865905"/>
                <a:gd name="connsiteX17" fmla="*/ 1017627 w 3112882"/>
                <a:gd name="connsiteY17" fmla="*/ 988242 h 3865905"/>
                <a:gd name="connsiteX18" fmla="*/ 995192 w 3112882"/>
                <a:gd name="connsiteY18" fmla="*/ 1038507 h 3865905"/>
                <a:gd name="connsiteX19" fmla="*/ 976347 w 3112882"/>
                <a:gd name="connsiteY19" fmla="*/ 1091016 h 3865905"/>
                <a:gd name="connsiteX20" fmla="*/ 968272 w 3112882"/>
                <a:gd name="connsiteY20" fmla="*/ 1117495 h 3865905"/>
                <a:gd name="connsiteX21" fmla="*/ 932825 w 3112882"/>
                <a:gd name="connsiteY21" fmla="*/ 1245849 h 3865905"/>
                <a:gd name="connsiteX22" fmla="*/ 841741 w 3112882"/>
                <a:gd name="connsiteY22" fmla="*/ 1556863 h 3865905"/>
                <a:gd name="connsiteX23" fmla="*/ 765463 w 3112882"/>
                <a:gd name="connsiteY23" fmla="*/ 1799212 h 3865905"/>
                <a:gd name="connsiteX24" fmla="*/ 713865 w 3112882"/>
                <a:gd name="connsiteY24" fmla="*/ 1952250 h 3865905"/>
                <a:gd name="connsiteX25" fmla="*/ 662713 w 3112882"/>
                <a:gd name="connsiteY25" fmla="*/ 2089133 h 3865905"/>
                <a:gd name="connsiteX26" fmla="*/ 614255 w 3112882"/>
                <a:gd name="connsiteY26" fmla="*/ 2204473 h 3865905"/>
                <a:gd name="connsiteX27" fmla="*/ 591821 w 3112882"/>
                <a:gd name="connsiteY27" fmla="*/ 2249351 h 3865905"/>
                <a:gd name="connsiteX28" fmla="*/ 0 w 3112882"/>
                <a:gd name="connsiteY28" fmla="*/ 2841310 h 3865905"/>
                <a:gd name="connsiteX29" fmla="*/ 1024806 w 3112882"/>
                <a:gd name="connsiteY29" fmla="*/ 3865905 h 3865905"/>
                <a:gd name="connsiteX30" fmla="*/ 1309723 w 3112882"/>
                <a:gd name="connsiteY30" fmla="*/ 3580922 h 3865905"/>
                <a:gd name="connsiteX31" fmla="*/ 1330363 w 3112882"/>
                <a:gd name="connsiteY31" fmla="*/ 3561624 h 3865905"/>
                <a:gd name="connsiteX32" fmla="*/ 1374783 w 3112882"/>
                <a:gd name="connsiteY32" fmla="*/ 3526618 h 3865905"/>
                <a:gd name="connsiteX33" fmla="*/ 1423242 w 3112882"/>
                <a:gd name="connsiteY33" fmla="*/ 3497895 h 3865905"/>
                <a:gd name="connsiteX34" fmla="*/ 1474841 w 3112882"/>
                <a:gd name="connsiteY34" fmla="*/ 3475456 h 3865905"/>
                <a:gd name="connsiteX35" fmla="*/ 1502211 w 3112882"/>
                <a:gd name="connsiteY35" fmla="*/ 3466928 h 3865905"/>
                <a:gd name="connsiteX36" fmla="*/ 2097173 w 3112882"/>
                <a:gd name="connsiteY36" fmla="*/ 3266766 h 3865905"/>
                <a:gd name="connsiteX37" fmla="*/ 2132171 w 3112882"/>
                <a:gd name="connsiteY37" fmla="*/ 3254649 h 3865905"/>
                <a:gd name="connsiteX38" fmla="*/ 2199923 w 3112882"/>
                <a:gd name="connsiteY38" fmla="*/ 3225477 h 3865905"/>
                <a:gd name="connsiteX39" fmla="*/ 2264983 w 3112882"/>
                <a:gd name="connsiteY39" fmla="*/ 3191817 h 3865905"/>
                <a:gd name="connsiteX40" fmla="*/ 2327799 w 3112882"/>
                <a:gd name="connsiteY40" fmla="*/ 3153671 h 3865905"/>
                <a:gd name="connsiteX41" fmla="*/ 2387924 w 3112882"/>
                <a:gd name="connsiteY41" fmla="*/ 3111483 h 3865905"/>
                <a:gd name="connsiteX42" fmla="*/ 2444907 w 3112882"/>
                <a:gd name="connsiteY42" fmla="*/ 3064360 h 3865905"/>
                <a:gd name="connsiteX43" fmla="*/ 2497853 w 3112882"/>
                <a:gd name="connsiteY43" fmla="*/ 3014096 h 3865905"/>
                <a:gd name="connsiteX44" fmla="*/ 2548105 w 3112882"/>
                <a:gd name="connsiteY44" fmla="*/ 2959793 h 3865905"/>
                <a:gd name="connsiteX45" fmla="*/ 2550306 w 3112882"/>
                <a:gd name="connsiteY45" fmla="*/ 2957041 h 3865905"/>
                <a:gd name="connsiteX46" fmla="*/ 2966031 w 3112882"/>
                <a:gd name="connsiteY46" fmla="*/ 2119015 h 3865905"/>
                <a:gd name="connsiteX47" fmla="*/ 2589246 w 3112882"/>
                <a:gd name="connsiteY47" fmla="*/ 1964850 h 3865905"/>
                <a:gd name="connsiteX48" fmla="*/ 2784604 w 3112882"/>
                <a:gd name="connsiteY48" fmla="*/ 1752284 h 3865905"/>
                <a:gd name="connsiteX49" fmla="*/ 3112882 w 3112882"/>
                <a:gd name="connsiteY49" fmla="*/ 1360396 h 3865905"/>
                <a:gd name="connsiteX50" fmla="*/ 3065444 w 3112882"/>
                <a:gd name="connsiteY50" fmla="*/ 1381834 h 3865905"/>
                <a:gd name="connsiteX51" fmla="*/ 2993206 w 3112882"/>
                <a:gd name="connsiteY51" fmla="*/ 1419533 h 3865905"/>
                <a:gd name="connsiteX52" fmla="*/ 2924556 w 3112882"/>
                <a:gd name="connsiteY52" fmla="*/ 1461719 h 3865905"/>
                <a:gd name="connsiteX53" fmla="*/ 2859945 w 3112882"/>
                <a:gd name="connsiteY53" fmla="*/ 1507496 h 3865905"/>
                <a:gd name="connsiteX54" fmla="*/ 2802063 w 3112882"/>
                <a:gd name="connsiteY54" fmla="*/ 1556864 h 3865905"/>
                <a:gd name="connsiteX55" fmla="*/ 2775591 w 3112882"/>
                <a:gd name="connsiteY55" fmla="*/ 1582445 h 3865905"/>
                <a:gd name="connsiteX56" fmla="*/ 2564707 w 3112882"/>
                <a:gd name="connsiteY56" fmla="*/ 1793377 h 3865905"/>
                <a:gd name="connsiteX57" fmla="*/ 2404526 w 3112882"/>
                <a:gd name="connsiteY57" fmla="*/ 1953597 h 3865905"/>
                <a:gd name="connsiteX58" fmla="*/ 2388373 w 3112882"/>
                <a:gd name="connsiteY58" fmla="*/ 1968407 h 3865905"/>
                <a:gd name="connsiteX59" fmla="*/ 2352925 w 3112882"/>
                <a:gd name="connsiteY59" fmla="*/ 1992193 h 3865905"/>
                <a:gd name="connsiteX60" fmla="*/ 2313441 w 3112882"/>
                <a:gd name="connsiteY60" fmla="*/ 2008349 h 3865905"/>
                <a:gd name="connsiteX61" fmla="*/ 2270816 w 3112882"/>
                <a:gd name="connsiteY61" fmla="*/ 2016876 h 3865905"/>
                <a:gd name="connsiteX62" fmla="*/ 2248830 w 3112882"/>
                <a:gd name="connsiteY62" fmla="*/ 2017325 h 3865905"/>
                <a:gd name="connsiteX63" fmla="*/ 2245690 w 3112882"/>
                <a:gd name="connsiteY63" fmla="*/ 2017325 h 3865905"/>
                <a:gd name="connsiteX64" fmla="*/ 2227741 w 3112882"/>
                <a:gd name="connsiteY64" fmla="*/ 2016877 h 3865905"/>
                <a:gd name="connsiteX65" fmla="*/ 2190052 w 3112882"/>
                <a:gd name="connsiteY65" fmla="*/ 2008349 h 3865905"/>
                <a:gd name="connsiteX66" fmla="*/ 2152811 w 3112882"/>
                <a:gd name="connsiteY66" fmla="*/ 1993091 h 3865905"/>
                <a:gd name="connsiteX67" fmla="*/ 2117364 w 3112882"/>
                <a:gd name="connsiteY67" fmla="*/ 1971549 h 3865905"/>
                <a:gd name="connsiteX68" fmla="*/ 2085059 w 3112882"/>
                <a:gd name="connsiteY68" fmla="*/ 1945070 h 3865905"/>
                <a:gd name="connsiteX69" fmla="*/ 2055894 w 3112882"/>
                <a:gd name="connsiteY69" fmla="*/ 1915001 h 3865905"/>
                <a:gd name="connsiteX70" fmla="*/ 2032562 w 3112882"/>
                <a:gd name="connsiteY70" fmla="*/ 1881790 h 3865905"/>
                <a:gd name="connsiteX71" fmla="*/ 2015063 w 3112882"/>
                <a:gd name="connsiteY71" fmla="*/ 1847681 h 3865905"/>
                <a:gd name="connsiteX72" fmla="*/ 2010127 w 3112882"/>
                <a:gd name="connsiteY72" fmla="*/ 1829281 h 3865905"/>
                <a:gd name="connsiteX73" fmla="*/ 2010127 w 3112882"/>
                <a:gd name="connsiteY73" fmla="*/ 979715 h 3865905"/>
                <a:gd name="connsiteX74" fmla="*/ 2322415 w 3112882"/>
                <a:gd name="connsiteY74" fmla="*/ 721659 h 3865905"/>
                <a:gd name="connsiteX75" fmla="*/ 2660648 w 3112882"/>
                <a:gd name="connsiteY75" fmla="*/ 670103 h 3865905"/>
                <a:gd name="connsiteX76" fmla="*/ 2454682 w 3112882"/>
                <a:gd name="connsiteY76" fmla="*/ 19555 h 3865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3112882" h="3865905">
                  <a:moveTo>
                    <a:pt x="2454682" y="19555"/>
                  </a:moveTo>
                  <a:lnTo>
                    <a:pt x="2311198" y="2692"/>
                  </a:lnTo>
                  <a:lnTo>
                    <a:pt x="2289660" y="448"/>
                  </a:lnTo>
                  <a:lnTo>
                    <a:pt x="2247484" y="0"/>
                  </a:lnTo>
                  <a:lnTo>
                    <a:pt x="2206204" y="3141"/>
                  </a:lnTo>
                  <a:lnTo>
                    <a:pt x="2165823" y="10770"/>
                  </a:lnTo>
                  <a:lnTo>
                    <a:pt x="2126338" y="22439"/>
                  </a:lnTo>
                  <a:lnTo>
                    <a:pt x="2087302" y="38147"/>
                  </a:lnTo>
                  <a:lnTo>
                    <a:pt x="2051407" y="57445"/>
                  </a:lnTo>
                  <a:lnTo>
                    <a:pt x="2016409" y="80782"/>
                  </a:lnTo>
                  <a:lnTo>
                    <a:pt x="1999808" y="94246"/>
                  </a:lnTo>
                  <a:lnTo>
                    <a:pt x="1204731" y="751728"/>
                  </a:lnTo>
                  <a:lnTo>
                    <a:pt x="1183642" y="769679"/>
                  </a:lnTo>
                  <a:lnTo>
                    <a:pt x="1144157" y="808276"/>
                  </a:lnTo>
                  <a:lnTo>
                    <a:pt x="1107365" y="849565"/>
                  </a:lnTo>
                  <a:lnTo>
                    <a:pt x="1073713" y="893547"/>
                  </a:lnTo>
                  <a:lnTo>
                    <a:pt x="1044100" y="939772"/>
                  </a:lnTo>
                  <a:lnTo>
                    <a:pt x="1017627" y="988242"/>
                  </a:lnTo>
                  <a:lnTo>
                    <a:pt x="995192" y="1038507"/>
                  </a:lnTo>
                  <a:lnTo>
                    <a:pt x="976347" y="1091016"/>
                  </a:lnTo>
                  <a:lnTo>
                    <a:pt x="968272" y="1117495"/>
                  </a:lnTo>
                  <a:lnTo>
                    <a:pt x="932825" y="1245849"/>
                  </a:lnTo>
                  <a:lnTo>
                    <a:pt x="841741" y="1556863"/>
                  </a:lnTo>
                  <a:lnTo>
                    <a:pt x="765463" y="1799212"/>
                  </a:lnTo>
                  <a:lnTo>
                    <a:pt x="713865" y="1952250"/>
                  </a:lnTo>
                  <a:lnTo>
                    <a:pt x="662713" y="2089133"/>
                  </a:lnTo>
                  <a:lnTo>
                    <a:pt x="614255" y="2204473"/>
                  </a:lnTo>
                  <a:lnTo>
                    <a:pt x="591821" y="2249351"/>
                  </a:lnTo>
                  <a:lnTo>
                    <a:pt x="0" y="2841310"/>
                  </a:lnTo>
                  <a:lnTo>
                    <a:pt x="1024806" y="3865905"/>
                  </a:lnTo>
                  <a:lnTo>
                    <a:pt x="1309723" y="3580922"/>
                  </a:lnTo>
                  <a:lnTo>
                    <a:pt x="1330363" y="3561624"/>
                  </a:lnTo>
                  <a:lnTo>
                    <a:pt x="1374783" y="3526618"/>
                  </a:lnTo>
                  <a:lnTo>
                    <a:pt x="1423242" y="3497895"/>
                  </a:lnTo>
                  <a:lnTo>
                    <a:pt x="1474841" y="3475456"/>
                  </a:lnTo>
                  <a:lnTo>
                    <a:pt x="1502211" y="3466928"/>
                  </a:lnTo>
                  <a:lnTo>
                    <a:pt x="2097173" y="3266766"/>
                  </a:lnTo>
                  <a:lnTo>
                    <a:pt x="2132171" y="3254649"/>
                  </a:lnTo>
                  <a:lnTo>
                    <a:pt x="2199923" y="3225477"/>
                  </a:lnTo>
                  <a:lnTo>
                    <a:pt x="2264983" y="3191817"/>
                  </a:lnTo>
                  <a:lnTo>
                    <a:pt x="2327799" y="3153671"/>
                  </a:lnTo>
                  <a:lnTo>
                    <a:pt x="2387924" y="3111483"/>
                  </a:lnTo>
                  <a:lnTo>
                    <a:pt x="2444907" y="3064360"/>
                  </a:lnTo>
                  <a:lnTo>
                    <a:pt x="2497853" y="3014096"/>
                  </a:lnTo>
                  <a:lnTo>
                    <a:pt x="2548105" y="2959793"/>
                  </a:lnTo>
                  <a:lnTo>
                    <a:pt x="2550306" y="2957041"/>
                  </a:lnTo>
                  <a:lnTo>
                    <a:pt x="2966031" y="2119015"/>
                  </a:lnTo>
                  <a:lnTo>
                    <a:pt x="2589246" y="1964850"/>
                  </a:lnTo>
                  <a:lnTo>
                    <a:pt x="2784604" y="1752284"/>
                  </a:lnTo>
                  <a:lnTo>
                    <a:pt x="3112882" y="1360396"/>
                  </a:lnTo>
                  <a:lnTo>
                    <a:pt x="3065444" y="1381834"/>
                  </a:lnTo>
                  <a:lnTo>
                    <a:pt x="2993206" y="1419533"/>
                  </a:lnTo>
                  <a:lnTo>
                    <a:pt x="2924556" y="1461719"/>
                  </a:lnTo>
                  <a:lnTo>
                    <a:pt x="2859945" y="1507496"/>
                  </a:lnTo>
                  <a:lnTo>
                    <a:pt x="2802063" y="1556864"/>
                  </a:lnTo>
                  <a:lnTo>
                    <a:pt x="2775591" y="1582445"/>
                  </a:lnTo>
                  <a:lnTo>
                    <a:pt x="2564707" y="1793377"/>
                  </a:lnTo>
                  <a:lnTo>
                    <a:pt x="2404526" y="1953597"/>
                  </a:lnTo>
                  <a:lnTo>
                    <a:pt x="2388373" y="1968407"/>
                  </a:lnTo>
                  <a:lnTo>
                    <a:pt x="2352925" y="1992193"/>
                  </a:lnTo>
                  <a:lnTo>
                    <a:pt x="2313441" y="2008349"/>
                  </a:lnTo>
                  <a:lnTo>
                    <a:pt x="2270816" y="2016876"/>
                  </a:lnTo>
                  <a:lnTo>
                    <a:pt x="2248830" y="2017325"/>
                  </a:lnTo>
                  <a:lnTo>
                    <a:pt x="2245690" y="2017325"/>
                  </a:lnTo>
                  <a:lnTo>
                    <a:pt x="2227741" y="2016877"/>
                  </a:lnTo>
                  <a:lnTo>
                    <a:pt x="2190052" y="2008349"/>
                  </a:lnTo>
                  <a:lnTo>
                    <a:pt x="2152811" y="1993091"/>
                  </a:lnTo>
                  <a:lnTo>
                    <a:pt x="2117364" y="1971549"/>
                  </a:lnTo>
                  <a:lnTo>
                    <a:pt x="2085059" y="1945070"/>
                  </a:lnTo>
                  <a:lnTo>
                    <a:pt x="2055894" y="1915001"/>
                  </a:lnTo>
                  <a:lnTo>
                    <a:pt x="2032562" y="1881790"/>
                  </a:lnTo>
                  <a:lnTo>
                    <a:pt x="2015063" y="1847681"/>
                  </a:lnTo>
                  <a:lnTo>
                    <a:pt x="2010127" y="1829281"/>
                  </a:lnTo>
                  <a:lnTo>
                    <a:pt x="2010127" y="979715"/>
                  </a:lnTo>
                  <a:lnTo>
                    <a:pt x="2322415" y="721659"/>
                  </a:lnTo>
                  <a:lnTo>
                    <a:pt x="2660648" y="670103"/>
                  </a:lnTo>
                  <a:lnTo>
                    <a:pt x="2454682" y="19555"/>
                  </a:lnTo>
                  <a:close/>
                </a:path>
              </a:pathLst>
            </a:custGeom>
            <a:solidFill>
              <a:srgbClr val="FBC3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Freeform 7"/>
            <p:cNvSpPr>
              <a:spLocks/>
            </p:cNvSpPr>
            <p:nvPr/>
          </p:nvSpPr>
          <p:spPr bwMode="auto">
            <a:xfrm rot="1365788">
              <a:off x="9306105" y="2309457"/>
              <a:ext cx="1097604" cy="2176587"/>
            </a:xfrm>
            <a:custGeom>
              <a:avLst/>
              <a:gdLst>
                <a:gd name="T0" fmla="*/ 852 w 1286"/>
                <a:gd name="T1" fmla="*/ 2795 h 2795"/>
                <a:gd name="T2" fmla="*/ 785 w 1286"/>
                <a:gd name="T3" fmla="*/ 2701 h 2795"/>
                <a:gd name="T4" fmla="*/ 446 w 1286"/>
                <a:gd name="T5" fmla="*/ 2210 h 2795"/>
                <a:gd name="T6" fmla="*/ 280 w 1286"/>
                <a:gd name="T7" fmla="*/ 1954 h 2795"/>
                <a:gd name="T8" fmla="*/ 194 w 1286"/>
                <a:gd name="T9" fmla="*/ 1804 h 2795"/>
                <a:gd name="T10" fmla="*/ 162 w 1286"/>
                <a:gd name="T11" fmla="*/ 1744 h 2795"/>
                <a:gd name="T12" fmla="*/ 148 w 1286"/>
                <a:gd name="T13" fmla="*/ 1712 h 2795"/>
                <a:gd name="T14" fmla="*/ 129 w 1286"/>
                <a:gd name="T15" fmla="*/ 1634 h 2795"/>
                <a:gd name="T16" fmla="*/ 112 w 1286"/>
                <a:gd name="T17" fmla="*/ 1486 h 2795"/>
                <a:gd name="T18" fmla="*/ 100 w 1286"/>
                <a:gd name="T19" fmla="*/ 1110 h 2795"/>
                <a:gd name="T20" fmla="*/ 87 w 1286"/>
                <a:gd name="T21" fmla="*/ 826 h 2795"/>
                <a:gd name="T22" fmla="*/ 76 w 1286"/>
                <a:gd name="T23" fmla="*/ 693 h 2795"/>
                <a:gd name="T24" fmla="*/ 36 w 1286"/>
                <a:gd name="T25" fmla="*/ 443 h 2795"/>
                <a:gd name="T26" fmla="*/ 10 w 1286"/>
                <a:gd name="T27" fmla="*/ 288 h 2795"/>
                <a:gd name="T28" fmla="*/ 0 w 1286"/>
                <a:gd name="T29" fmla="*/ 200 h 2795"/>
                <a:gd name="T30" fmla="*/ 1 w 1286"/>
                <a:gd name="T31" fmla="*/ 130 h 2795"/>
                <a:gd name="T32" fmla="*/ 17 w 1286"/>
                <a:gd name="T33" fmla="*/ 78 h 2795"/>
                <a:gd name="T34" fmla="*/ 31 w 1286"/>
                <a:gd name="T35" fmla="*/ 61 h 2795"/>
                <a:gd name="T36" fmla="*/ 54 w 1286"/>
                <a:gd name="T37" fmla="*/ 42 h 2795"/>
                <a:gd name="T38" fmla="*/ 100 w 1286"/>
                <a:gd name="T39" fmla="*/ 16 h 2795"/>
                <a:gd name="T40" fmla="*/ 147 w 1286"/>
                <a:gd name="T41" fmla="*/ 3 h 2795"/>
                <a:gd name="T42" fmla="*/ 194 w 1286"/>
                <a:gd name="T43" fmla="*/ 0 h 2795"/>
                <a:gd name="T44" fmla="*/ 240 w 1286"/>
                <a:gd name="T45" fmla="*/ 7 h 2795"/>
                <a:gd name="T46" fmla="*/ 285 w 1286"/>
                <a:gd name="T47" fmla="*/ 25 h 2795"/>
                <a:gd name="T48" fmla="*/ 351 w 1286"/>
                <a:gd name="T49" fmla="*/ 61 h 2795"/>
                <a:gd name="T50" fmla="*/ 430 w 1286"/>
                <a:gd name="T51" fmla="*/ 124 h 2795"/>
                <a:gd name="T52" fmla="*/ 498 w 1286"/>
                <a:gd name="T53" fmla="*/ 196 h 2795"/>
                <a:gd name="T54" fmla="*/ 573 w 1286"/>
                <a:gd name="T55" fmla="*/ 291 h 2795"/>
                <a:gd name="T56" fmla="*/ 590 w 1286"/>
                <a:gd name="T57" fmla="*/ 323 h 2795"/>
                <a:gd name="T58" fmla="*/ 632 w 1286"/>
                <a:gd name="T59" fmla="*/ 407 h 2795"/>
                <a:gd name="T60" fmla="*/ 700 w 1286"/>
                <a:gd name="T61" fmla="*/ 587 h 2795"/>
                <a:gd name="T62" fmla="*/ 753 w 1286"/>
                <a:gd name="T63" fmla="*/ 772 h 2795"/>
                <a:gd name="T64" fmla="*/ 793 w 1286"/>
                <a:gd name="T65" fmla="*/ 953 h 2795"/>
                <a:gd name="T66" fmla="*/ 835 w 1286"/>
                <a:gd name="T67" fmla="*/ 1195 h 2795"/>
                <a:gd name="T68" fmla="*/ 858 w 1286"/>
                <a:gd name="T69" fmla="*/ 1399 h 2795"/>
                <a:gd name="T70" fmla="*/ 859 w 1286"/>
                <a:gd name="T71" fmla="*/ 1421 h 2795"/>
                <a:gd name="T72" fmla="*/ 1286 w 1286"/>
                <a:gd name="T73" fmla="*/ 1952 h 2795"/>
                <a:gd name="T74" fmla="*/ 852 w 1286"/>
                <a:gd name="T75" fmla="*/ 2795 h 2795"/>
                <a:gd name="connsiteX0" fmla="*/ 8210 w 10000"/>
                <a:gd name="connsiteY0" fmla="*/ 10708 h 10708"/>
                <a:gd name="connsiteX1" fmla="*/ 6104 w 10000"/>
                <a:gd name="connsiteY1" fmla="*/ 9664 h 10708"/>
                <a:gd name="connsiteX2" fmla="*/ 3468 w 10000"/>
                <a:gd name="connsiteY2" fmla="*/ 7907 h 10708"/>
                <a:gd name="connsiteX3" fmla="*/ 2177 w 10000"/>
                <a:gd name="connsiteY3" fmla="*/ 6991 h 10708"/>
                <a:gd name="connsiteX4" fmla="*/ 1509 w 10000"/>
                <a:gd name="connsiteY4" fmla="*/ 6454 h 10708"/>
                <a:gd name="connsiteX5" fmla="*/ 1260 w 10000"/>
                <a:gd name="connsiteY5" fmla="*/ 6240 h 10708"/>
                <a:gd name="connsiteX6" fmla="*/ 1151 w 10000"/>
                <a:gd name="connsiteY6" fmla="*/ 6125 h 10708"/>
                <a:gd name="connsiteX7" fmla="*/ 1003 w 10000"/>
                <a:gd name="connsiteY7" fmla="*/ 5846 h 10708"/>
                <a:gd name="connsiteX8" fmla="*/ 871 w 10000"/>
                <a:gd name="connsiteY8" fmla="*/ 5317 h 10708"/>
                <a:gd name="connsiteX9" fmla="*/ 778 w 10000"/>
                <a:gd name="connsiteY9" fmla="*/ 3971 h 10708"/>
                <a:gd name="connsiteX10" fmla="*/ 677 w 10000"/>
                <a:gd name="connsiteY10" fmla="*/ 2955 h 10708"/>
                <a:gd name="connsiteX11" fmla="*/ 591 w 10000"/>
                <a:gd name="connsiteY11" fmla="*/ 2479 h 10708"/>
                <a:gd name="connsiteX12" fmla="*/ 280 w 10000"/>
                <a:gd name="connsiteY12" fmla="*/ 1585 h 10708"/>
                <a:gd name="connsiteX13" fmla="*/ 78 w 10000"/>
                <a:gd name="connsiteY13" fmla="*/ 1030 h 10708"/>
                <a:gd name="connsiteX14" fmla="*/ 0 w 10000"/>
                <a:gd name="connsiteY14" fmla="*/ 716 h 10708"/>
                <a:gd name="connsiteX15" fmla="*/ 8 w 10000"/>
                <a:gd name="connsiteY15" fmla="*/ 465 h 10708"/>
                <a:gd name="connsiteX16" fmla="*/ 132 w 10000"/>
                <a:gd name="connsiteY16" fmla="*/ 279 h 10708"/>
                <a:gd name="connsiteX17" fmla="*/ 241 w 10000"/>
                <a:gd name="connsiteY17" fmla="*/ 218 h 10708"/>
                <a:gd name="connsiteX18" fmla="*/ 420 w 10000"/>
                <a:gd name="connsiteY18" fmla="*/ 150 h 10708"/>
                <a:gd name="connsiteX19" fmla="*/ 778 w 10000"/>
                <a:gd name="connsiteY19" fmla="*/ 57 h 10708"/>
                <a:gd name="connsiteX20" fmla="*/ 1143 w 10000"/>
                <a:gd name="connsiteY20" fmla="*/ 11 h 10708"/>
                <a:gd name="connsiteX21" fmla="*/ 1509 w 10000"/>
                <a:gd name="connsiteY21" fmla="*/ 0 h 10708"/>
                <a:gd name="connsiteX22" fmla="*/ 1866 w 10000"/>
                <a:gd name="connsiteY22" fmla="*/ 25 h 10708"/>
                <a:gd name="connsiteX23" fmla="*/ 2216 w 10000"/>
                <a:gd name="connsiteY23" fmla="*/ 89 h 10708"/>
                <a:gd name="connsiteX24" fmla="*/ 2729 w 10000"/>
                <a:gd name="connsiteY24" fmla="*/ 218 h 10708"/>
                <a:gd name="connsiteX25" fmla="*/ 3344 w 10000"/>
                <a:gd name="connsiteY25" fmla="*/ 444 h 10708"/>
                <a:gd name="connsiteX26" fmla="*/ 3872 w 10000"/>
                <a:gd name="connsiteY26" fmla="*/ 701 h 10708"/>
                <a:gd name="connsiteX27" fmla="*/ 4456 w 10000"/>
                <a:gd name="connsiteY27" fmla="*/ 1041 h 10708"/>
                <a:gd name="connsiteX28" fmla="*/ 4588 w 10000"/>
                <a:gd name="connsiteY28" fmla="*/ 1156 h 10708"/>
                <a:gd name="connsiteX29" fmla="*/ 4914 w 10000"/>
                <a:gd name="connsiteY29" fmla="*/ 1456 h 10708"/>
                <a:gd name="connsiteX30" fmla="*/ 5443 w 10000"/>
                <a:gd name="connsiteY30" fmla="*/ 2100 h 10708"/>
                <a:gd name="connsiteX31" fmla="*/ 5855 w 10000"/>
                <a:gd name="connsiteY31" fmla="*/ 2762 h 10708"/>
                <a:gd name="connsiteX32" fmla="*/ 6166 w 10000"/>
                <a:gd name="connsiteY32" fmla="*/ 3410 h 10708"/>
                <a:gd name="connsiteX33" fmla="*/ 6493 w 10000"/>
                <a:gd name="connsiteY33" fmla="*/ 4275 h 10708"/>
                <a:gd name="connsiteX34" fmla="*/ 6672 w 10000"/>
                <a:gd name="connsiteY34" fmla="*/ 5005 h 10708"/>
                <a:gd name="connsiteX35" fmla="*/ 6680 w 10000"/>
                <a:gd name="connsiteY35" fmla="*/ 5084 h 10708"/>
                <a:gd name="connsiteX36" fmla="*/ 10000 w 10000"/>
                <a:gd name="connsiteY36" fmla="*/ 6984 h 10708"/>
                <a:gd name="connsiteX37" fmla="*/ 8210 w 10000"/>
                <a:gd name="connsiteY37" fmla="*/ 10708 h 10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0000" h="10708">
                  <a:moveTo>
                    <a:pt x="8210" y="10708"/>
                  </a:moveTo>
                  <a:lnTo>
                    <a:pt x="6104" y="9664"/>
                  </a:lnTo>
                  <a:lnTo>
                    <a:pt x="3468" y="7907"/>
                  </a:lnTo>
                  <a:lnTo>
                    <a:pt x="2177" y="6991"/>
                  </a:lnTo>
                  <a:lnTo>
                    <a:pt x="1509" y="6454"/>
                  </a:lnTo>
                  <a:lnTo>
                    <a:pt x="1260" y="6240"/>
                  </a:lnTo>
                  <a:lnTo>
                    <a:pt x="1151" y="6125"/>
                  </a:lnTo>
                  <a:cubicBezTo>
                    <a:pt x="1102" y="6032"/>
                    <a:pt x="1052" y="5939"/>
                    <a:pt x="1003" y="5846"/>
                  </a:cubicBezTo>
                  <a:lnTo>
                    <a:pt x="871" y="5317"/>
                  </a:lnTo>
                  <a:cubicBezTo>
                    <a:pt x="840" y="4868"/>
                    <a:pt x="809" y="4420"/>
                    <a:pt x="778" y="3971"/>
                  </a:cubicBezTo>
                  <a:cubicBezTo>
                    <a:pt x="744" y="3632"/>
                    <a:pt x="711" y="3294"/>
                    <a:pt x="677" y="2955"/>
                  </a:cubicBezTo>
                  <a:cubicBezTo>
                    <a:pt x="648" y="2796"/>
                    <a:pt x="620" y="2638"/>
                    <a:pt x="591" y="2479"/>
                  </a:cubicBezTo>
                  <a:lnTo>
                    <a:pt x="280" y="1585"/>
                  </a:lnTo>
                  <a:cubicBezTo>
                    <a:pt x="213" y="1400"/>
                    <a:pt x="145" y="1215"/>
                    <a:pt x="78" y="1030"/>
                  </a:cubicBezTo>
                  <a:cubicBezTo>
                    <a:pt x="52" y="925"/>
                    <a:pt x="26" y="821"/>
                    <a:pt x="0" y="716"/>
                  </a:cubicBezTo>
                  <a:cubicBezTo>
                    <a:pt x="3" y="632"/>
                    <a:pt x="5" y="549"/>
                    <a:pt x="8" y="465"/>
                  </a:cubicBezTo>
                  <a:cubicBezTo>
                    <a:pt x="49" y="403"/>
                    <a:pt x="91" y="341"/>
                    <a:pt x="132" y="279"/>
                  </a:cubicBezTo>
                  <a:lnTo>
                    <a:pt x="241" y="218"/>
                  </a:lnTo>
                  <a:lnTo>
                    <a:pt x="420" y="150"/>
                  </a:lnTo>
                  <a:lnTo>
                    <a:pt x="778" y="57"/>
                  </a:lnTo>
                  <a:lnTo>
                    <a:pt x="1143" y="11"/>
                  </a:lnTo>
                  <a:lnTo>
                    <a:pt x="1509" y="0"/>
                  </a:lnTo>
                  <a:lnTo>
                    <a:pt x="1866" y="25"/>
                  </a:lnTo>
                  <a:lnTo>
                    <a:pt x="2216" y="89"/>
                  </a:lnTo>
                  <a:lnTo>
                    <a:pt x="2729" y="218"/>
                  </a:lnTo>
                  <a:lnTo>
                    <a:pt x="3344" y="444"/>
                  </a:lnTo>
                  <a:lnTo>
                    <a:pt x="3872" y="701"/>
                  </a:lnTo>
                  <a:lnTo>
                    <a:pt x="4456" y="1041"/>
                  </a:lnTo>
                  <a:lnTo>
                    <a:pt x="4588" y="1156"/>
                  </a:lnTo>
                  <a:lnTo>
                    <a:pt x="4914" y="1456"/>
                  </a:lnTo>
                  <a:lnTo>
                    <a:pt x="5443" y="2100"/>
                  </a:lnTo>
                  <a:lnTo>
                    <a:pt x="5855" y="2762"/>
                  </a:lnTo>
                  <a:lnTo>
                    <a:pt x="6166" y="3410"/>
                  </a:lnTo>
                  <a:lnTo>
                    <a:pt x="6493" y="4275"/>
                  </a:lnTo>
                  <a:cubicBezTo>
                    <a:pt x="6553" y="4518"/>
                    <a:pt x="6612" y="4762"/>
                    <a:pt x="6672" y="5005"/>
                  </a:cubicBezTo>
                  <a:cubicBezTo>
                    <a:pt x="6675" y="5031"/>
                    <a:pt x="6677" y="5058"/>
                    <a:pt x="6680" y="5084"/>
                  </a:cubicBezTo>
                  <a:lnTo>
                    <a:pt x="10000" y="6984"/>
                  </a:lnTo>
                  <a:lnTo>
                    <a:pt x="8210" y="10708"/>
                  </a:lnTo>
                  <a:close/>
                </a:path>
              </a:pathLst>
            </a:custGeom>
            <a:solidFill>
              <a:srgbClr val="FBC39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grpSp>
          <p:nvGrpSpPr>
            <p:cNvPr id="11" name="그룹 10"/>
            <p:cNvGrpSpPr/>
            <p:nvPr/>
          </p:nvGrpSpPr>
          <p:grpSpPr>
            <a:xfrm>
              <a:off x="9965733" y="2372330"/>
              <a:ext cx="1407160" cy="1407160"/>
              <a:chOff x="855980" y="2494250"/>
              <a:chExt cx="1158240" cy="1158240"/>
            </a:xfrm>
          </p:grpSpPr>
          <p:sp>
            <p:nvSpPr>
              <p:cNvPr id="9" name="타원 8"/>
              <p:cNvSpPr/>
              <p:nvPr/>
            </p:nvSpPr>
            <p:spPr>
              <a:xfrm>
                <a:off x="855980" y="2494250"/>
                <a:ext cx="1158240" cy="1158240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0" name="타원 9"/>
              <p:cNvSpPr/>
              <p:nvPr/>
            </p:nvSpPr>
            <p:spPr>
              <a:xfrm>
                <a:off x="976770" y="2602370"/>
                <a:ext cx="916660" cy="916660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 w="41275">
                <a:gradFill flip="none" rotWithShape="1">
                  <a:gsLst>
                    <a:gs pos="81000">
                      <a:schemeClr val="bg1">
                        <a:lumMod val="65000"/>
                      </a:schemeClr>
                    </a:gs>
                    <a:gs pos="100000">
                      <a:schemeClr val="bg1">
                        <a:lumMod val="9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9" name="Freeform 13"/>
            <p:cNvSpPr>
              <a:spLocks/>
            </p:cNvSpPr>
            <p:nvPr/>
          </p:nvSpPr>
          <p:spPr bwMode="auto">
            <a:xfrm rot="21013934" flipH="1">
              <a:off x="10222199" y="5038823"/>
              <a:ext cx="1811561" cy="17568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" name="Freeform 13"/>
            <p:cNvSpPr>
              <a:spLocks/>
            </p:cNvSpPr>
            <p:nvPr/>
          </p:nvSpPr>
          <p:spPr bwMode="auto">
            <a:xfrm rot="21013934" flipH="1">
              <a:off x="10229547" y="5172529"/>
              <a:ext cx="1914409" cy="2372914"/>
            </a:xfrm>
            <a:prstGeom prst="rect">
              <a:avLst/>
            </a:prstGeom>
            <a:solidFill>
              <a:srgbClr val="2C55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" name="Freeform 15"/>
            <p:cNvSpPr>
              <a:spLocks/>
            </p:cNvSpPr>
            <p:nvPr/>
          </p:nvSpPr>
          <p:spPr bwMode="auto">
            <a:xfrm flipH="1">
              <a:off x="10232267" y="5351785"/>
              <a:ext cx="320364" cy="320364"/>
            </a:xfrm>
            <a:custGeom>
              <a:avLst/>
              <a:gdLst>
                <a:gd name="T0" fmla="*/ 356 w 713"/>
                <a:gd name="T1" fmla="*/ 0 h 713"/>
                <a:gd name="T2" fmla="*/ 394 w 713"/>
                <a:gd name="T3" fmla="*/ 1 h 713"/>
                <a:gd name="T4" fmla="*/ 463 w 713"/>
                <a:gd name="T5" fmla="*/ 16 h 713"/>
                <a:gd name="T6" fmla="*/ 526 w 713"/>
                <a:gd name="T7" fmla="*/ 43 h 713"/>
                <a:gd name="T8" fmla="*/ 584 w 713"/>
                <a:gd name="T9" fmla="*/ 82 h 713"/>
                <a:gd name="T10" fmla="*/ 633 w 713"/>
                <a:gd name="T11" fmla="*/ 129 h 713"/>
                <a:gd name="T12" fmla="*/ 670 w 713"/>
                <a:gd name="T13" fmla="*/ 187 h 713"/>
                <a:gd name="T14" fmla="*/ 697 w 713"/>
                <a:gd name="T15" fmla="*/ 250 h 713"/>
                <a:gd name="T16" fmla="*/ 712 w 713"/>
                <a:gd name="T17" fmla="*/ 319 h 713"/>
                <a:gd name="T18" fmla="*/ 713 w 713"/>
                <a:gd name="T19" fmla="*/ 357 h 713"/>
                <a:gd name="T20" fmla="*/ 712 w 713"/>
                <a:gd name="T21" fmla="*/ 393 h 713"/>
                <a:gd name="T22" fmla="*/ 697 w 713"/>
                <a:gd name="T23" fmla="*/ 463 h 713"/>
                <a:gd name="T24" fmla="*/ 670 w 713"/>
                <a:gd name="T25" fmla="*/ 527 h 713"/>
                <a:gd name="T26" fmla="*/ 633 w 713"/>
                <a:gd name="T27" fmla="*/ 583 h 713"/>
                <a:gd name="T28" fmla="*/ 584 w 713"/>
                <a:gd name="T29" fmla="*/ 632 h 713"/>
                <a:gd name="T30" fmla="*/ 526 w 713"/>
                <a:gd name="T31" fmla="*/ 671 h 713"/>
                <a:gd name="T32" fmla="*/ 463 w 713"/>
                <a:gd name="T33" fmla="*/ 697 h 713"/>
                <a:gd name="T34" fmla="*/ 394 w 713"/>
                <a:gd name="T35" fmla="*/ 711 h 713"/>
                <a:gd name="T36" fmla="*/ 356 w 713"/>
                <a:gd name="T37" fmla="*/ 713 h 713"/>
                <a:gd name="T38" fmla="*/ 320 w 713"/>
                <a:gd name="T39" fmla="*/ 711 h 713"/>
                <a:gd name="T40" fmla="*/ 251 w 713"/>
                <a:gd name="T41" fmla="*/ 697 h 713"/>
                <a:gd name="T42" fmla="*/ 186 w 713"/>
                <a:gd name="T43" fmla="*/ 671 h 713"/>
                <a:gd name="T44" fmla="*/ 130 w 713"/>
                <a:gd name="T45" fmla="*/ 632 h 713"/>
                <a:gd name="T46" fmla="*/ 81 w 713"/>
                <a:gd name="T47" fmla="*/ 583 h 713"/>
                <a:gd name="T48" fmla="*/ 42 w 713"/>
                <a:gd name="T49" fmla="*/ 527 h 713"/>
                <a:gd name="T50" fmla="*/ 16 w 713"/>
                <a:gd name="T51" fmla="*/ 463 h 713"/>
                <a:gd name="T52" fmla="*/ 2 w 713"/>
                <a:gd name="T53" fmla="*/ 393 h 713"/>
                <a:gd name="T54" fmla="*/ 0 w 713"/>
                <a:gd name="T55" fmla="*/ 357 h 713"/>
                <a:gd name="T56" fmla="*/ 2 w 713"/>
                <a:gd name="T57" fmla="*/ 319 h 713"/>
                <a:gd name="T58" fmla="*/ 16 w 713"/>
                <a:gd name="T59" fmla="*/ 250 h 713"/>
                <a:gd name="T60" fmla="*/ 42 w 713"/>
                <a:gd name="T61" fmla="*/ 187 h 713"/>
                <a:gd name="T62" fmla="*/ 81 w 713"/>
                <a:gd name="T63" fmla="*/ 129 h 713"/>
                <a:gd name="T64" fmla="*/ 130 w 713"/>
                <a:gd name="T65" fmla="*/ 82 h 713"/>
                <a:gd name="T66" fmla="*/ 186 w 713"/>
                <a:gd name="T67" fmla="*/ 43 h 713"/>
                <a:gd name="T68" fmla="*/ 251 w 713"/>
                <a:gd name="T69" fmla="*/ 16 h 713"/>
                <a:gd name="T70" fmla="*/ 320 w 713"/>
                <a:gd name="T71" fmla="*/ 1 h 713"/>
                <a:gd name="T72" fmla="*/ 356 w 713"/>
                <a:gd name="T73" fmla="*/ 0 h 7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713" h="713">
                  <a:moveTo>
                    <a:pt x="356" y="0"/>
                  </a:moveTo>
                  <a:lnTo>
                    <a:pt x="394" y="1"/>
                  </a:lnTo>
                  <a:lnTo>
                    <a:pt x="463" y="16"/>
                  </a:lnTo>
                  <a:lnTo>
                    <a:pt x="526" y="43"/>
                  </a:lnTo>
                  <a:lnTo>
                    <a:pt x="584" y="82"/>
                  </a:lnTo>
                  <a:lnTo>
                    <a:pt x="633" y="129"/>
                  </a:lnTo>
                  <a:lnTo>
                    <a:pt x="670" y="187"/>
                  </a:lnTo>
                  <a:lnTo>
                    <a:pt x="697" y="250"/>
                  </a:lnTo>
                  <a:lnTo>
                    <a:pt x="712" y="319"/>
                  </a:lnTo>
                  <a:lnTo>
                    <a:pt x="713" y="357"/>
                  </a:lnTo>
                  <a:lnTo>
                    <a:pt x="712" y="393"/>
                  </a:lnTo>
                  <a:lnTo>
                    <a:pt x="697" y="463"/>
                  </a:lnTo>
                  <a:lnTo>
                    <a:pt x="670" y="527"/>
                  </a:lnTo>
                  <a:lnTo>
                    <a:pt x="633" y="583"/>
                  </a:lnTo>
                  <a:lnTo>
                    <a:pt x="584" y="632"/>
                  </a:lnTo>
                  <a:lnTo>
                    <a:pt x="526" y="671"/>
                  </a:lnTo>
                  <a:lnTo>
                    <a:pt x="463" y="697"/>
                  </a:lnTo>
                  <a:lnTo>
                    <a:pt x="394" y="711"/>
                  </a:lnTo>
                  <a:lnTo>
                    <a:pt x="356" y="713"/>
                  </a:lnTo>
                  <a:lnTo>
                    <a:pt x="320" y="711"/>
                  </a:lnTo>
                  <a:lnTo>
                    <a:pt x="251" y="697"/>
                  </a:lnTo>
                  <a:lnTo>
                    <a:pt x="186" y="671"/>
                  </a:lnTo>
                  <a:lnTo>
                    <a:pt x="130" y="632"/>
                  </a:lnTo>
                  <a:lnTo>
                    <a:pt x="81" y="583"/>
                  </a:lnTo>
                  <a:lnTo>
                    <a:pt x="42" y="527"/>
                  </a:lnTo>
                  <a:lnTo>
                    <a:pt x="16" y="463"/>
                  </a:lnTo>
                  <a:lnTo>
                    <a:pt x="2" y="393"/>
                  </a:lnTo>
                  <a:lnTo>
                    <a:pt x="0" y="357"/>
                  </a:lnTo>
                  <a:lnTo>
                    <a:pt x="2" y="319"/>
                  </a:lnTo>
                  <a:lnTo>
                    <a:pt x="16" y="250"/>
                  </a:lnTo>
                  <a:lnTo>
                    <a:pt x="42" y="187"/>
                  </a:lnTo>
                  <a:lnTo>
                    <a:pt x="81" y="129"/>
                  </a:lnTo>
                  <a:lnTo>
                    <a:pt x="130" y="82"/>
                  </a:lnTo>
                  <a:lnTo>
                    <a:pt x="186" y="43"/>
                  </a:lnTo>
                  <a:lnTo>
                    <a:pt x="251" y="16"/>
                  </a:lnTo>
                  <a:lnTo>
                    <a:pt x="320" y="1"/>
                  </a:lnTo>
                  <a:lnTo>
                    <a:pt x="3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10289105" y="2577693"/>
              <a:ext cx="755335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000" dirty="0" smtClean="0">
                  <a:solidFill>
                    <a:schemeClr val="bg1"/>
                  </a:solidFill>
                </a:rPr>
                <a:t>1    3    5</a:t>
              </a:r>
              <a:endParaRPr lang="en-US" altLang="ko-KR" sz="1000" dirty="0">
                <a:solidFill>
                  <a:schemeClr val="bg1"/>
                </a:solidFill>
              </a:endParaRPr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10292113" y="3212785"/>
              <a:ext cx="763351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000" dirty="0">
                  <a:solidFill>
                    <a:schemeClr val="bg1"/>
                  </a:solidFill>
                </a:rPr>
                <a:t>2</a:t>
              </a:r>
              <a:r>
                <a:rPr lang="en-US" altLang="ko-KR" sz="1000" dirty="0" smtClean="0">
                  <a:solidFill>
                    <a:schemeClr val="bg1"/>
                  </a:solidFill>
                </a:rPr>
                <a:t>    </a:t>
              </a:r>
              <a:r>
                <a:rPr lang="en-US" altLang="ko-KR" sz="1000" dirty="0">
                  <a:solidFill>
                    <a:schemeClr val="bg1"/>
                  </a:solidFill>
                </a:rPr>
                <a:t>4</a:t>
              </a:r>
              <a:r>
                <a:rPr lang="en-US" altLang="ko-KR" sz="1000" dirty="0" smtClean="0">
                  <a:solidFill>
                    <a:schemeClr val="bg1"/>
                  </a:solidFill>
                </a:rPr>
                <a:t>    </a:t>
              </a:r>
              <a:r>
                <a:rPr lang="en-US" altLang="ko-KR" sz="1000" dirty="0">
                  <a:solidFill>
                    <a:schemeClr val="bg1"/>
                  </a:solidFill>
                </a:rPr>
                <a:t>R</a:t>
              </a:r>
            </a:p>
          </p:txBody>
        </p:sp>
        <p:cxnSp>
          <p:nvCxnSpPr>
            <p:cNvPr id="43" name="직선 연결선 42"/>
            <p:cNvCxnSpPr/>
            <p:nvPr/>
          </p:nvCxnSpPr>
          <p:spPr>
            <a:xfrm>
              <a:off x="10408170" y="3060516"/>
              <a:ext cx="532446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 43"/>
            <p:cNvCxnSpPr/>
            <p:nvPr/>
          </p:nvCxnSpPr>
          <p:spPr>
            <a:xfrm rot="5400000">
              <a:off x="10228170" y="3070544"/>
              <a:ext cx="360000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/>
            <p:cNvCxnSpPr/>
            <p:nvPr/>
          </p:nvCxnSpPr>
          <p:spPr>
            <a:xfrm rot="5400000">
              <a:off x="10486772" y="3070544"/>
              <a:ext cx="360000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/>
            <p:cNvCxnSpPr/>
            <p:nvPr/>
          </p:nvCxnSpPr>
          <p:spPr>
            <a:xfrm rot="5400000">
              <a:off x="10760616" y="3070544"/>
              <a:ext cx="360000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직사각형 48"/>
          <p:cNvSpPr/>
          <p:nvPr/>
        </p:nvSpPr>
        <p:spPr>
          <a:xfrm>
            <a:off x="10135400" y="738590"/>
            <a:ext cx="1315152" cy="81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i="1" dirty="0" smtClean="0">
                <a:solidFill>
                  <a:schemeClr val="bg1"/>
                </a:solidFill>
              </a:rPr>
              <a:t>ITST</a:t>
            </a:r>
            <a:endParaRPr lang="en-US" altLang="ko-KR" sz="3600" b="1" i="1" dirty="0">
              <a:solidFill>
                <a:schemeClr val="bg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 flipH="1">
            <a:off x="4030878" y="216520"/>
            <a:ext cx="15660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err="1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예산표</a:t>
            </a:r>
            <a:r>
              <a:rPr lang="ko-KR" altLang="en-US" sz="4000" dirty="0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  </a:t>
            </a:r>
            <a:endParaRPr lang="ko-KR" altLang="en-US" sz="4000" dirty="0"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6982277"/>
              </p:ext>
            </p:extLst>
          </p:nvPr>
        </p:nvGraphicFramePr>
        <p:xfrm>
          <a:off x="585992" y="1073373"/>
          <a:ext cx="8055594" cy="460198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21575">
                  <a:extLst>
                    <a:ext uri="{9D8B030D-6E8A-4147-A177-3AD203B41FA5}">
                      <a16:colId xmlns:a16="http://schemas.microsoft.com/office/drawing/2014/main" val="3779731699"/>
                    </a:ext>
                  </a:extLst>
                </a:gridCol>
                <a:gridCol w="947717">
                  <a:extLst>
                    <a:ext uri="{9D8B030D-6E8A-4147-A177-3AD203B41FA5}">
                      <a16:colId xmlns:a16="http://schemas.microsoft.com/office/drawing/2014/main" val="2575428768"/>
                    </a:ext>
                  </a:extLst>
                </a:gridCol>
                <a:gridCol w="947717">
                  <a:extLst>
                    <a:ext uri="{9D8B030D-6E8A-4147-A177-3AD203B41FA5}">
                      <a16:colId xmlns:a16="http://schemas.microsoft.com/office/drawing/2014/main" val="3181247603"/>
                    </a:ext>
                  </a:extLst>
                </a:gridCol>
                <a:gridCol w="947717">
                  <a:extLst>
                    <a:ext uri="{9D8B030D-6E8A-4147-A177-3AD203B41FA5}">
                      <a16:colId xmlns:a16="http://schemas.microsoft.com/office/drawing/2014/main" val="1392924979"/>
                    </a:ext>
                  </a:extLst>
                </a:gridCol>
                <a:gridCol w="947717">
                  <a:extLst>
                    <a:ext uri="{9D8B030D-6E8A-4147-A177-3AD203B41FA5}">
                      <a16:colId xmlns:a16="http://schemas.microsoft.com/office/drawing/2014/main" val="1249241255"/>
                    </a:ext>
                  </a:extLst>
                </a:gridCol>
                <a:gridCol w="947717">
                  <a:extLst>
                    <a:ext uri="{9D8B030D-6E8A-4147-A177-3AD203B41FA5}">
                      <a16:colId xmlns:a16="http://schemas.microsoft.com/office/drawing/2014/main" val="1503459940"/>
                    </a:ext>
                  </a:extLst>
                </a:gridCol>
                <a:gridCol w="947717">
                  <a:extLst>
                    <a:ext uri="{9D8B030D-6E8A-4147-A177-3AD203B41FA5}">
                      <a16:colId xmlns:a16="http://schemas.microsoft.com/office/drawing/2014/main" val="4014550776"/>
                    </a:ext>
                  </a:extLst>
                </a:gridCol>
                <a:gridCol w="947717">
                  <a:extLst>
                    <a:ext uri="{9D8B030D-6E8A-4147-A177-3AD203B41FA5}">
                      <a16:colId xmlns:a16="http://schemas.microsoft.com/office/drawing/2014/main" val="797020170"/>
                    </a:ext>
                  </a:extLst>
                </a:gridCol>
              </a:tblGrid>
              <a:tr h="511332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구분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23" marR="7023" marT="70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합계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23" marR="7023" marT="70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1</a:t>
                      </a:r>
                      <a:r>
                        <a:rPr lang="ko-KR" altLang="en-US" sz="800" u="none" strike="noStrike">
                          <a:effectLst/>
                        </a:rPr>
                        <a:t>월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23" marR="7023" marT="70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2</a:t>
                      </a:r>
                      <a:r>
                        <a:rPr lang="ko-KR" altLang="en-US" sz="800" u="none" strike="noStrike">
                          <a:effectLst/>
                        </a:rPr>
                        <a:t>월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23" marR="7023" marT="70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3</a:t>
                      </a:r>
                      <a:r>
                        <a:rPr lang="ko-KR" altLang="en-US" sz="800" u="none" strike="noStrike">
                          <a:effectLst/>
                        </a:rPr>
                        <a:t>월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23" marR="7023" marT="70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4</a:t>
                      </a:r>
                      <a:r>
                        <a:rPr lang="ko-KR" altLang="en-US" sz="800" u="none" strike="noStrike">
                          <a:effectLst/>
                        </a:rPr>
                        <a:t>월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23" marR="7023" marT="70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5</a:t>
                      </a:r>
                      <a:r>
                        <a:rPr lang="ko-KR" altLang="en-US" sz="800" u="none" strike="noStrike">
                          <a:effectLst/>
                        </a:rPr>
                        <a:t>월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23" marR="7023" marT="70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6</a:t>
                      </a:r>
                      <a:r>
                        <a:rPr lang="ko-KR" altLang="en-US" sz="800" u="none" strike="noStrike">
                          <a:effectLst/>
                        </a:rPr>
                        <a:t>월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23" marR="7023" marT="7023" marB="0" anchor="ctr"/>
                </a:tc>
                <a:extLst>
                  <a:ext uri="{0D108BD9-81ED-4DB2-BD59-A6C34878D82A}">
                    <a16:rowId xmlns:a16="http://schemas.microsoft.com/office/drawing/2014/main" val="1085522187"/>
                  </a:ext>
                </a:extLst>
              </a:tr>
              <a:tr h="51133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금액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23" marR="7023" marT="70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금액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23" marR="7023" marT="70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금액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23" marR="7023" marT="70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금액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23" marR="7023" marT="70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금액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23" marR="7023" marT="70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금액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23" marR="7023" marT="70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금액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23" marR="7023" marT="7023" marB="0" anchor="ctr"/>
                </a:tc>
                <a:extLst>
                  <a:ext uri="{0D108BD9-81ED-4DB2-BD59-A6C34878D82A}">
                    <a16:rowId xmlns:a16="http://schemas.microsoft.com/office/drawing/2014/main" val="2349677461"/>
                  </a:ext>
                </a:extLst>
              </a:tr>
              <a:tr h="51133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1)</a:t>
                      </a:r>
                      <a:r>
                        <a:rPr lang="ko-KR" altLang="en-US" sz="800" u="none" strike="noStrike">
                          <a:effectLst/>
                        </a:rPr>
                        <a:t>급여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23" marR="7023" marT="70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</a:rPr>
                        <a:t>67,200,000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23" marR="7023" marT="702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11,200,000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23" marR="7023" marT="702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11,200,000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23" marR="7023" marT="702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11,200,000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23" marR="7023" marT="702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11,200,000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23" marR="7023" marT="702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11,200,000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23" marR="7023" marT="702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11,200,000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23" marR="7023" marT="7023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5409442"/>
                  </a:ext>
                </a:extLst>
              </a:tr>
              <a:tr h="51133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경비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23" marR="7023" marT="70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</a:rPr>
                        <a:t>34,320,000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23" marR="7023" marT="702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</a:rPr>
                        <a:t>30,760,000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23" marR="7023" marT="702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760,000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23" marR="7023" marT="702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760,000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23" marR="7023" marT="702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760,000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23" marR="7023" marT="702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760,000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23" marR="7023" marT="702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760,000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23" marR="7023" marT="7023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6045139"/>
                  </a:ext>
                </a:extLst>
              </a:tr>
              <a:tr h="51133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1)</a:t>
                      </a:r>
                      <a:r>
                        <a:rPr lang="ko-KR" altLang="en-US" sz="800" u="none" strike="noStrike">
                          <a:effectLst/>
                        </a:rPr>
                        <a:t>식대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23" marR="7023" marT="70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3,360,000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23" marR="7023" marT="702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</a:rPr>
                        <a:t>600,000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23" marR="7023" marT="702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</a:rPr>
                        <a:t>600,000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23" marR="7023" marT="702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</a:rPr>
                        <a:t>600,000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23" marR="7023" marT="702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600,000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23" marR="7023" marT="702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600,000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23" marR="7023" marT="702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600,000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23" marR="7023" marT="7023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7405247"/>
                  </a:ext>
                </a:extLst>
              </a:tr>
              <a:tr h="51133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2)</a:t>
                      </a:r>
                      <a:r>
                        <a:rPr lang="ko-KR" altLang="en-US" sz="800" u="none" strike="noStrike">
                          <a:effectLst/>
                        </a:rPr>
                        <a:t>교통비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23" marR="7023" marT="70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360,000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23" marR="7023" marT="702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60,000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23" marR="7023" marT="702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</a:rPr>
                        <a:t>60,000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23" marR="7023" marT="702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</a:rPr>
                        <a:t>60,000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23" marR="7023" marT="702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</a:rPr>
                        <a:t>60,000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23" marR="7023" marT="702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60,000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23" marR="7023" marT="702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60,000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23" marR="7023" marT="7023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1175089"/>
                  </a:ext>
                </a:extLst>
              </a:tr>
              <a:tr h="51133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3)</a:t>
                      </a:r>
                      <a:r>
                        <a:rPr lang="ko-KR" altLang="en-US" sz="800" u="none" strike="noStrike">
                          <a:effectLst/>
                        </a:rPr>
                        <a:t>장비구입비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23" marR="7023" marT="70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30,000,000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23" marR="7023" marT="702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30,000,000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23" marR="7023" marT="702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0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23" marR="7023" marT="702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</a:rPr>
                        <a:t>0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23" marR="7023" marT="702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</a:rPr>
                        <a:t>0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23" marR="7023" marT="702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</a:rPr>
                        <a:t>0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23" marR="7023" marT="702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</a:rPr>
                        <a:t>0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23" marR="7023" marT="7023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0404743"/>
                  </a:ext>
                </a:extLst>
              </a:tr>
              <a:tr h="51133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4)</a:t>
                      </a:r>
                      <a:r>
                        <a:rPr lang="ko-KR" altLang="en-US" sz="800" u="none" strike="noStrike">
                          <a:effectLst/>
                        </a:rPr>
                        <a:t>사무비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23" marR="7023" marT="70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600,000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23" marR="7023" marT="702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100,000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23" marR="7023" marT="702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100,000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23" marR="7023" marT="702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100,000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23" marR="7023" marT="702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</a:rPr>
                        <a:t>100,000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23" marR="7023" marT="702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</a:rPr>
                        <a:t>100,000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23" marR="7023" marT="702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</a:rPr>
                        <a:t>100,000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23" marR="7023" marT="7023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8462691"/>
                  </a:ext>
                </a:extLst>
              </a:tr>
              <a:tr h="51133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고용인원수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23" marR="7023" marT="70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4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23" marR="7023" marT="702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</a:rPr>
                        <a:t>4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23" marR="7023" marT="702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4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23" marR="7023" marT="702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4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23" marR="7023" marT="702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4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23" marR="7023" marT="702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</a:rPr>
                        <a:t>4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23" marR="7023" marT="702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</a:rPr>
                        <a:t>4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23" marR="7023" marT="7023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1187800"/>
                  </a:ext>
                </a:extLst>
              </a:tr>
            </a:tbl>
          </a:graphicData>
        </a:graphic>
      </p:graphicFrame>
      <p:sp>
        <p:nvSpPr>
          <p:cNvPr id="25" name="TextBox 24"/>
          <p:cNvSpPr txBox="1"/>
          <p:nvPr/>
        </p:nvSpPr>
        <p:spPr>
          <a:xfrm flipH="1">
            <a:off x="2588431" y="5824328"/>
            <a:ext cx="44509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총 금액 </a:t>
            </a:r>
            <a:r>
              <a:rPr lang="en-US" altLang="ko-KR" sz="3200" dirty="0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: 101,520,000</a:t>
            </a:r>
            <a:r>
              <a:rPr lang="ko-KR" altLang="en-US" sz="3200" dirty="0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원</a:t>
            </a:r>
            <a:r>
              <a:rPr lang="en-US" altLang="ko-KR" sz="3200" dirty="0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 </a:t>
            </a:r>
            <a:r>
              <a:rPr lang="ko-KR" altLang="en-US" sz="3200" dirty="0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  </a:t>
            </a:r>
            <a:endParaRPr lang="ko-KR" altLang="en-US" sz="3200" dirty="0"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pic>
        <p:nvPicPr>
          <p:cNvPr id="26" name="Picture 4">
            <a:extLst>
              <a:ext uri="{FF2B5EF4-FFF2-40B4-BE49-F238E27FC236}">
                <a16:creationId xmlns:a16="http://schemas.microsoft.com/office/drawing/2014/main" id="{3E21D626-011F-40B9-A922-A8C019E9AD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441456" y="-212573"/>
            <a:ext cx="1949715" cy="1462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689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9091973" y="0"/>
            <a:ext cx="3124200" cy="6858000"/>
          </a:xfrm>
          <a:prstGeom prst="rect">
            <a:avLst/>
          </a:prstGeom>
          <a:gradFill flip="none" rotWithShape="1">
            <a:gsLst>
              <a:gs pos="7000">
                <a:srgbClr val="303030"/>
              </a:gs>
              <a:gs pos="8000">
                <a:srgbClr val="272727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9511073" y="1924050"/>
            <a:ext cx="2311400" cy="2273300"/>
          </a:xfrm>
          <a:prstGeom prst="roundRect">
            <a:avLst>
              <a:gd name="adj" fmla="val 8846"/>
            </a:avLst>
          </a:prstGeom>
          <a:solidFill>
            <a:schemeClr val="bg1">
              <a:lumMod val="85000"/>
            </a:schemeClr>
          </a:solidFill>
          <a:ln w="698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9612393" y="2016700"/>
            <a:ext cx="2124000" cy="2113340"/>
          </a:xfrm>
          <a:prstGeom prst="roundRect">
            <a:avLst>
              <a:gd name="adj" fmla="val 5229"/>
            </a:avLst>
          </a:prstGeom>
          <a:solidFill>
            <a:schemeClr val="tx1">
              <a:lumMod val="75000"/>
              <a:lumOff val="25000"/>
            </a:schemeClr>
          </a:solidFill>
          <a:ln w="123825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>
              <a:rot lat="300000" lon="0" rev="0"/>
            </a:camera>
            <a:lightRig rig="threePt" dir="t"/>
          </a:scene3d>
          <a:sp3d>
            <a:bevelT w="622300" h="381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1" name="양쪽 모서리가 둥근 사각형 40"/>
          <p:cNvSpPr/>
          <p:nvPr/>
        </p:nvSpPr>
        <p:spPr>
          <a:xfrm>
            <a:off x="9547348" y="0"/>
            <a:ext cx="2377951" cy="546100"/>
          </a:xfrm>
          <a:prstGeom prst="round2SameRect">
            <a:avLst>
              <a:gd name="adj1" fmla="val 0"/>
              <a:gd name="adj2" fmla="val 36047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innerShdw blurRad="241300" dist="165100" dir="54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7" name="그룹 46"/>
          <p:cNvGrpSpPr/>
          <p:nvPr/>
        </p:nvGrpSpPr>
        <p:grpSpPr>
          <a:xfrm>
            <a:off x="9306105" y="1813826"/>
            <a:ext cx="3338162" cy="5731617"/>
            <a:chOff x="9306105" y="1813826"/>
            <a:chExt cx="3338162" cy="5731617"/>
          </a:xfrm>
        </p:grpSpPr>
        <p:sp>
          <p:nvSpPr>
            <p:cNvPr id="22" name="자유형 21"/>
            <p:cNvSpPr>
              <a:spLocks/>
            </p:cNvSpPr>
            <p:nvPr/>
          </p:nvSpPr>
          <p:spPr bwMode="auto">
            <a:xfrm rot="529477" flipH="1">
              <a:off x="10341226" y="1813826"/>
              <a:ext cx="1065733" cy="650548"/>
            </a:xfrm>
            <a:custGeom>
              <a:avLst/>
              <a:gdLst>
                <a:gd name="connsiteX0" fmla="*/ 1002468 w 1065733"/>
                <a:gd name="connsiteY0" fmla="*/ 130341 h 650548"/>
                <a:gd name="connsiteX1" fmla="*/ 973303 w 1065733"/>
                <a:gd name="connsiteY1" fmla="*/ 114634 h 650548"/>
                <a:gd name="connsiteX2" fmla="*/ 936959 w 1065733"/>
                <a:gd name="connsiteY2" fmla="*/ 104312 h 650548"/>
                <a:gd name="connsiteX3" fmla="*/ 915871 w 1065733"/>
                <a:gd name="connsiteY3" fmla="*/ 102067 h 650548"/>
                <a:gd name="connsiteX4" fmla="*/ 667746 w 1065733"/>
                <a:gd name="connsiteY4" fmla="*/ 76485 h 650548"/>
                <a:gd name="connsiteX5" fmla="*/ 35992 w 1065733"/>
                <a:gd name="connsiteY5" fmla="*/ 4230 h 650548"/>
                <a:gd name="connsiteX6" fmla="*/ 0 w 1065733"/>
                <a:gd name="connsiteY6" fmla="*/ 0 h 650548"/>
                <a:gd name="connsiteX7" fmla="*/ 205966 w 1065733"/>
                <a:gd name="connsiteY7" fmla="*/ 650548 h 650548"/>
                <a:gd name="connsiteX8" fmla="*/ 223993 w 1065733"/>
                <a:gd name="connsiteY8" fmla="*/ 647800 h 650548"/>
                <a:gd name="connsiteX9" fmla="*/ 299372 w 1065733"/>
                <a:gd name="connsiteY9" fmla="*/ 632541 h 650548"/>
                <a:gd name="connsiteX10" fmla="*/ 681207 w 1065733"/>
                <a:gd name="connsiteY10" fmla="*/ 545923 h 650548"/>
                <a:gd name="connsiteX11" fmla="*/ 870105 w 1065733"/>
                <a:gd name="connsiteY11" fmla="*/ 493414 h 650548"/>
                <a:gd name="connsiteX12" fmla="*/ 970611 w 1065733"/>
                <a:gd name="connsiteY12" fmla="*/ 459755 h 650548"/>
                <a:gd name="connsiteX13" fmla="*/ 1008301 w 1065733"/>
                <a:gd name="connsiteY13" fmla="*/ 443598 h 650548"/>
                <a:gd name="connsiteX14" fmla="*/ 1011890 w 1065733"/>
                <a:gd name="connsiteY14" fmla="*/ 441355 h 650548"/>
                <a:gd name="connsiteX15" fmla="*/ 1021761 w 1065733"/>
                <a:gd name="connsiteY15" fmla="*/ 431033 h 650548"/>
                <a:gd name="connsiteX16" fmla="*/ 1036120 w 1065733"/>
                <a:gd name="connsiteY16" fmla="*/ 406798 h 650548"/>
                <a:gd name="connsiteX17" fmla="*/ 1053618 w 1065733"/>
                <a:gd name="connsiteY17" fmla="*/ 359674 h 650548"/>
                <a:gd name="connsiteX18" fmla="*/ 1065284 w 1065733"/>
                <a:gd name="connsiteY18" fmla="*/ 303575 h 650548"/>
                <a:gd name="connsiteX19" fmla="*/ 1065733 w 1065733"/>
                <a:gd name="connsiteY19" fmla="*/ 258247 h 650548"/>
                <a:gd name="connsiteX20" fmla="*/ 1062592 w 1065733"/>
                <a:gd name="connsiteY20" fmla="*/ 229076 h 650548"/>
                <a:gd name="connsiteX21" fmla="*/ 1054964 w 1065733"/>
                <a:gd name="connsiteY21" fmla="*/ 200802 h 650548"/>
                <a:gd name="connsiteX22" fmla="*/ 1043299 w 1065733"/>
                <a:gd name="connsiteY22" fmla="*/ 174323 h 650548"/>
                <a:gd name="connsiteX23" fmla="*/ 1025800 w 1065733"/>
                <a:gd name="connsiteY23" fmla="*/ 150537 h 650548"/>
                <a:gd name="connsiteX24" fmla="*/ 1002468 w 1065733"/>
                <a:gd name="connsiteY24" fmla="*/ 130341 h 650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65733" h="650548">
                  <a:moveTo>
                    <a:pt x="1002468" y="130341"/>
                  </a:moveTo>
                  <a:lnTo>
                    <a:pt x="973303" y="114634"/>
                  </a:lnTo>
                  <a:lnTo>
                    <a:pt x="936959" y="104312"/>
                  </a:lnTo>
                  <a:lnTo>
                    <a:pt x="915871" y="102067"/>
                  </a:lnTo>
                  <a:lnTo>
                    <a:pt x="667746" y="76485"/>
                  </a:lnTo>
                  <a:lnTo>
                    <a:pt x="35992" y="4230"/>
                  </a:lnTo>
                  <a:lnTo>
                    <a:pt x="0" y="0"/>
                  </a:lnTo>
                  <a:lnTo>
                    <a:pt x="205966" y="650548"/>
                  </a:lnTo>
                  <a:lnTo>
                    <a:pt x="223993" y="647800"/>
                  </a:lnTo>
                  <a:lnTo>
                    <a:pt x="299372" y="632541"/>
                  </a:lnTo>
                  <a:lnTo>
                    <a:pt x="681207" y="545923"/>
                  </a:lnTo>
                  <a:lnTo>
                    <a:pt x="870105" y="493414"/>
                  </a:lnTo>
                  <a:lnTo>
                    <a:pt x="970611" y="459755"/>
                  </a:lnTo>
                  <a:lnTo>
                    <a:pt x="1008301" y="443598"/>
                  </a:lnTo>
                  <a:lnTo>
                    <a:pt x="1011890" y="441355"/>
                  </a:lnTo>
                  <a:lnTo>
                    <a:pt x="1021761" y="431033"/>
                  </a:lnTo>
                  <a:lnTo>
                    <a:pt x="1036120" y="406798"/>
                  </a:lnTo>
                  <a:lnTo>
                    <a:pt x="1053618" y="359674"/>
                  </a:lnTo>
                  <a:lnTo>
                    <a:pt x="1065284" y="303575"/>
                  </a:lnTo>
                  <a:lnTo>
                    <a:pt x="1065733" y="258247"/>
                  </a:lnTo>
                  <a:lnTo>
                    <a:pt x="1062592" y="229076"/>
                  </a:lnTo>
                  <a:lnTo>
                    <a:pt x="1054964" y="200802"/>
                  </a:lnTo>
                  <a:lnTo>
                    <a:pt x="1043299" y="174323"/>
                  </a:lnTo>
                  <a:lnTo>
                    <a:pt x="1025800" y="150537"/>
                  </a:lnTo>
                  <a:lnTo>
                    <a:pt x="1002468" y="130341"/>
                  </a:lnTo>
                  <a:close/>
                </a:path>
              </a:pathLst>
            </a:custGeom>
            <a:solidFill>
              <a:srgbClr val="FBC3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7" name="자유형 36"/>
            <p:cNvSpPr>
              <a:spLocks/>
            </p:cNvSpPr>
            <p:nvPr/>
          </p:nvSpPr>
          <p:spPr bwMode="auto">
            <a:xfrm rot="2113934" flipH="1">
              <a:off x="9531385" y="2054264"/>
              <a:ext cx="3112882" cy="3865905"/>
            </a:xfrm>
            <a:custGeom>
              <a:avLst/>
              <a:gdLst>
                <a:gd name="connsiteX0" fmla="*/ 2454682 w 3112882"/>
                <a:gd name="connsiteY0" fmla="*/ 19555 h 3865905"/>
                <a:gd name="connsiteX1" fmla="*/ 2311198 w 3112882"/>
                <a:gd name="connsiteY1" fmla="*/ 2692 h 3865905"/>
                <a:gd name="connsiteX2" fmla="*/ 2289660 w 3112882"/>
                <a:gd name="connsiteY2" fmla="*/ 448 h 3865905"/>
                <a:gd name="connsiteX3" fmla="*/ 2247484 w 3112882"/>
                <a:gd name="connsiteY3" fmla="*/ 0 h 3865905"/>
                <a:gd name="connsiteX4" fmla="*/ 2206204 w 3112882"/>
                <a:gd name="connsiteY4" fmla="*/ 3141 h 3865905"/>
                <a:gd name="connsiteX5" fmla="*/ 2165823 w 3112882"/>
                <a:gd name="connsiteY5" fmla="*/ 10770 h 3865905"/>
                <a:gd name="connsiteX6" fmla="*/ 2126338 w 3112882"/>
                <a:gd name="connsiteY6" fmla="*/ 22439 h 3865905"/>
                <a:gd name="connsiteX7" fmla="*/ 2087302 w 3112882"/>
                <a:gd name="connsiteY7" fmla="*/ 38147 h 3865905"/>
                <a:gd name="connsiteX8" fmla="*/ 2051407 w 3112882"/>
                <a:gd name="connsiteY8" fmla="*/ 57445 h 3865905"/>
                <a:gd name="connsiteX9" fmla="*/ 2016409 w 3112882"/>
                <a:gd name="connsiteY9" fmla="*/ 80782 h 3865905"/>
                <a:gd name="connsiteX10" fmla="*/ 1999808 w 3112882"/>
                <a:gd name="connsiteY10" fmla="*/ 94246 h 3865905"/>
                <a:gd name="connsiteX11" fmla="*/ 1204731 w 3112882"/>
                <a:gd name="connsiteY11" fmla="*/ 751728 h 3865905"/>
                <a:gd name="connsiteX12" fmla="*/ 1183642 w 3112882"/>
                <a:gd name="connsiteY12" fmla="*/ 769679 h 3865905"/>
                <a:gd name="connsiteX13" fmla="*/ 1144157 w 3112882"/>
                <a:gd name="connsiteY13" fmla="*/ 808276 h 3865905"/>
                <a:gd name="connsiteX14" fmla="*/ 1107365 w 3112882"/>
                <a:gd name="connsiteY14" fmla="*/ 849565 h 3865905"/>
                <a:gd name="connsiteX15" fmla="*/ 1073713 w 3112882"/>
                <a:gd name="connsiteY15" fmla="*/ 893547 h 3865905"/>
                <a:gd name="connsiteX16" fmla="*/ 1044100 w 3112882"/>
                <a:gd name="connsiteY16" fmla="*/ 939772 h 3865905"/>
                <a:gd name="connsiteX17" fmla="*/ 1017627 w 3112882"/>
                <a:gd name="connsiteY17" fmla="*/ 988242 h 3865905"/>
                <a:gd name="connsiteX18" fmla="*/ 995192 w 3112882"/>
                <a:gd name="connsiteY18" fmla="*/ 1038507 h 3865905"/>
                <a:gd name="connsiteX19" fmla="*/ 976347 w 3112882"/>
                <a:gd name="connsiteY19" fmla="*/ 1091016 h 3865905"/>
                <a:gd name="connsiteX20" fmla="*/ 968272 w 3112882"/>
                <a:gd name="connsiteY20" fmla="*/ 1117495 h 3865905"/>
                <a:gd name="connsiteX21" fmla="*/ 932825 w 3112882"/>
                <a:gd name="connsiteY21" fmla="*/ 1245849 h 3865905"/>
                <a:gd name="connsiteX22" fmla="*/ 841741 w 3112882"/>
                <a:gd name="connsiteY22" fmla="*/ 1556863 h 3865905"/>
                <a:gd name="connsiteX23" fmla="*/ 765463 w 3112882"/>
                <a:gd name="connsiteY23" fmla="*/ 1799212 h 3865905"/>
                <a:gd name="connsiteX24" fmla="*/ 713865 w 3112882"/>
                <a:gd name="connsiteY24" fmla="*/ 1952250 h 3865905"/>
                <a:gd name="connsiteX25" fmla="*/ 662713 w 3112882"/>
                <a:gd name="connsiteY25" fmla="*/ 2089133 h 3865905"/>
                <a:gd name="connsiteX26" fmla="*/ 614255 w 3112882"/>
                <a:gd name="connsiteY26" fmla="*/ 2204473 h 3865905"/>
                <a:gd name="connsiteX27" fmla="*/ 591821 w 3112882"/>
                <a:gd name="connsiteY27" fmla="*/ 2249351 h 3865905"/>
                <a:gd name="connsiteX28" fmla="*/ 0 w 3112882"/>
                <a:gd name="connsiteY28" fmla="*/ 2841310 h 3865905"/>
                <a:gd name="connsiteX29" fmla="*/ 1024806 w 3112882"/>
                <a:gd name="connsiteY29" fmla="*/ 3865905 h 3865905"/>
                <a:gd name="connsiteX30" fmla="*/ 1309723 w 3112882"/>
                <a:gd name="connsiteY30" fmla="*/ 3580922 h 3865905"/>
                <a:gd name="connsiteX31" fmla="*/ 1330363 w 3112882"/>
                <a:gd name="connsiteY31" fmla="*/ 3561624 h 3865905"/>
                <a:gd name="connsiteX32" fmla="*/ 1374783 w 3112882"/>
                <a:gd name="connsiteY32" fmla="*/ 3526618 h 3865905"/>
                <a:gd name="connsiteX33" fmla="*/ 1423242 w 3112882"/>
                <a:gd name="connsiteY33" fmla="*/ 3497895 h 3865905"/>
                <a:gd name="connsiteX34" fmla="*/ 1474841 w 3112882"/>
                <a:gd name="connsiteY34" fmla="*/ 3475456 h 3865905"/>
                <a:gd name="connsiteX35" fmla="*/ 1502211 w 3112882"/>
                <a:gd name="connsiteY35" fmla="*/ 3466928 h 3865905"/>
                <a:gd name="connsiteX36" fmla="*/ 2097173 w 3112882"/>
                <a:gd name="connsiteY36" fmla="*/ 3266766 h 3865905"/>
                <a:gd name="connsiteX37" fmla="*/ 2132171 w 3112882"/>
                <a:gd name="connsiteY37" fmla="*/ 3254649 h 3865905"/>
                <a:gd name="connsiteX38" fmla="*/ 2199923 w 3112882"/>
                <a:gd name="connsiteY38" fmla="*/ 3225477 h 3865905"/>
                <a:gd name="connsiteX39" fmla="*/ 2264983 w 3112882"/>
                <a:gd name="connsiteY39" fmla="*/ 3191817 h 3865905"/>
                <a:gd name="connsiteX40" fmla="*/ 2327799 w 3112882"/>
                <a:gd name="connsiteY40" fmla="*/ 3153671 h 3865905"/>
                <a:gd name="connsiteX41" fmla="*/ 2387924 w 3112882"/>
                <a:gd name="connsiteY41" fmla="*/ 3111483 h 3865905"/>
                <a:gd name="connsiteX42" fmla="*/ 2444907 w 3112882"/>
                <a:gd name="connsiteY42" fmla="*/ 3064360 h 3865905"/>
                <a:gd name="connsiteX43" fmla="*/ 2497853 w 3112882"/>
                <a:gd name="connsiteY43" fmla="*/ 3014096 h 3865905"/>
                <a:gd name="connsiteX44" fmla="*/ 2548105 w 3112882"/>
                <a:gd name="connsiteY44" fmla="*/ 2959793 h 3865905"/>
                <a:gd name="connsiteX45" fmla="*/ 2550306 w 3112882"/>
                <a:gd name="connsiteY45" fmla="*/ 2957041 h 3865905"/>
                <a:gd name="connsiteX46" fmla="*/ 2451132 w 3112882"/>
                <a:gd name="connsiteY46" fmla="*/ 2240459 h 3865905"/>
                <a:gd name="connsiteX47" fmla="*/ 2589246 w 3112882"/>
                <a:gd name="connsiteY47" fmla="*/ 1964850 h 3865905"/>
                <a:gd name="connsiteX48" fmla="*/ 2784604 w 3112882"/>
                <a:gd name="connsiteY48" fmla="*/ 1752284 h 3865905"/>
                <a:gd name="connsiteX49" fmla="*/ 3112882 w 3112882"/>
                <a:gd name="connsiteY49" fmla="*/ 1360396 h 3865905"/>
                <a:gd name="connsiteX50" fmla="*/ 3065444 w 3112882"/>
                <a:gd name="connsiteY50" fmla="*/ 1381834 h 3865905"/>
                <a:gd name="connsiteX51" fmla="*/ 2993206 w 3112882"/>
                <a:gd name="connsiteY51" fmla="*/ 1419533 h 3865905"/>
                <a:gd name="connsiteX52" fmla="*/ 2924556 w 3112882"/>
                <a:gd name="connsiteY52" fmla="*/ 1461719 h 3865905"/>
                <a:gd name="connsiteX53" fmla="*/ 2859945 w 3112882"/>
                <a:gd name="connsiteY53" fmla="*/ 1507496 h 3865905"/>
                <a:gd name="connsiteX54" fmla="*/ 2802063 w 3112882"/>
                <a:gd name="connsiteY54" fmla="*/ 1556864 h 3865905"/>
                <a:gd name="connsiteX55" fmla="*/ 2775591 w 3112882"/>
                <a:gd name="connsiteY55" fmla="*/ 1582445 h 3865905"/>
                <a:gd name="connsiteX56" fmla="*/ 2564707 w 3112882"/>
                <a:gd name="connsiteY56" fmla="*/ 1793377 h 3865905"/>
                <a:gd name="connsiteX57" fmla="*/ 2404526 w 3112882"/>
                <a:gd name="connsiteY57" fmla="*/ 1953597 h 3865905"/>
                <a:gd name="connsiteX58" fmla="*/ 2388373 w 3112882"/>
                <a:gd name="connsiteY58" fmla="*/ 1968407 h 3865905"/>
                <a:gd name="connsiteX59" fmla="*/ 2352925 w 3112882"/>
                <a:gd name="connsiteY59" fmla="*/ 1992193 h 3865905"/>
                <a:gd name="connsiteX60" fmla="*/ 2313441 w 3112882"/>
                <a:gd name="connsiteY60" fmla="*/ 2008349 h 3865905"/>
                <a:gd name="connsiteX61" fmla="*/ 2270816 w 3112882"/>
                <a:gd name="connsiteY61" fmla="*/ 2016876 h 3865905"/>
                <a:gd name="connsiteX62" fmla="*/ 2248830 w 3112882"/>
                <a:gd name="connsiteY62" fmla="*/ 2017325 h 3865905"/>
                <a:gd name="connsiteX63" fmla="*/ 2245690 w 3112882"/>
                <a:gd name="connsiteY63" fmla="*/ 2017325 h 3865905"/>
                <a:gd name="connsiteX64" fmla="*/ 2227741 w 3112882"/>
                <a:gd name="connsiteY64" fmla="*/ 2016877 h 3865905"/>
                <a:gd name="connsiteX65" fmla="*/ 2190052 w 3112882"/>
                <a:gd name="connsiteY65" fmla="*/ 2008349 h 3865905"/>
                <a:gd name="connsiteX66" fmla="*/ 2152811 w 3112882"/>
                <a:gd name="connsiteY66" fmla="*/ 1993091 h 3865905"/>
                <a:gd name="connsiteX67" fmla="*/ 2117364 w 3112882"/>
                <a:gd name="connsiteY67" fmla="*/ 1971549 h 3865905"/>
                <a:gd name="connsiteX68" fmla="*/ 2085059 w 3112882"/>
                <a:gd name="connsiteY68" fmla="*/ 1945070 h 3865905"/>
                <a:gd name="connsiteX69" fmla="*/ 2055894 w 3112882"/>
                <a:gd name="connsiteY69" fmla="*/ 1915001 h 3865905"/>
                <a:gd name="connsiteX70" fmla="*/ 2032562 w 3112882"/>
                <a:gd name="connsiteY70" fmla="*/ 1881790 h 3865905"/>
                <a:gd name="connsiteX71" fmla="*/ 2015063 w 3112882"/>
                <a:gd name="connsiteY71" fmla="*/ 1847681 h 3865905"/>
                <a:gd name="connsiteX72" fmla="*/ 2010127 w 3112882"/>
                <a:gd name="connsiteY72" fmla="*/ 1829281 h 3865905"/>
                <a:gd name="connsiteX73" fmla="*/ 2010127 w 3112882"/>
                <a:gd name="connsiteY73" fmla="*/ 979715 h 3865905"/>
                <a:gd name="connsiteX74" fmla="*/ 2322415 w 3112882"/>
                <a:gd name="connsiteY74" fmla="*/ 721659 h 3865905"/>
                <a:gd name="connsiteX75" fmla="*/ 2660648 w 3112882"/>
                <a:gd name="connsiteY75" fmla="*/ 670103 h 3865905"/>
                <a:gd name="connsiteX0" fmla="*/ 2454682 w 3112882"/>
                <a:gd name="connsiteY0" fmla="*/ 19555 h 3865905"/>
                <a:gd name="connsiteX1" fmla="*/ 2311198 w 3112882"/>
                <a:gd name="connsiteY1" fmla="*/ 2692 h 3865905"/>
                <a:gd name="connsiteX2" fmla="*/ 2289660 w 3112882"/>
                <a:gd name="connsiteY2" fmla="*/ 448 h 3865905"/>
                <a:gd name="connsiteX3" fmla="*/ 2247484 w 3112882"/>
                <a:gd name="connsiteY3" fmla="*/ 0 h 3865905"/>
                <a:gd name="connsiteX4" fmla="*/ 2206204 w 3112882"/>
                <a:gd name="connsiteY4" fmla="*/ 3141 h 3865905"/>
                <a:gd name="connsiteX5" fmla="*/ 2165823 w 3112882"/>
                <a:gd name="connsiteY5" fmla="*/ 10770 h 3865905"/>
                <a:gd name="connsiteX6" fmla="*/ 2126338 w 3112882"/>
                <a:gd name="connsiteY6" fmla="*/ 22439 h 3865905"/>
                <a:gd name="connsiteX7" fmla="*/ 2087302 w 3112882"/>
                <a:gd name="connsiteY7" fmla="*/ 38147 h 3865905"/>
                <a:gd name="connsiteX8" fmla="*/ 2051407 w 3112882"/>
                <a:gd name="connsiteY8" fmla="*/ 57445 h 3865905"/>
                <a:gd name="connsiteX9" fmla="*/ 2016409 w 3112882"/>
                <a:gd name="connsiteY9" fmla="*/ 80782 h 3865905"/>
                <a:gd name="connsiteX10" fmla="*/ 1999808 w 3112882"/>
                <a:gd name="connsiteY10" fmla="*/ 94246 h 3865905"/>
                <a:gd name="connsiteX11" fmla="*/ 1204731 w 3112882"/>
                <a:gd name="connsiteY11" fmla="*/ 751728 h 3865905"/>
                <a:gd name="connsiteX12" fmla="*/ 1183642 w 3112882"/>
                <a:gd name="connsiteY12" fmla="*/ 769679 h 3865905"/>
                <a:gd name="connsiteX13" fmla="*/ 1144157 w 3112882"/>
                <a:gd name="connsiteY13" fmla="*/ 808276 h 3865905"/>
                <a:gd name="connsiteX14" fmla="*/ 1107365 w 3112882"/>
                <a:gd name="connsiteY14" fmla="*/ 849565 h 3865905"/>
                <a:gd name="connsiteX15" fmla="*/ 1073713 w 3112882"/>
                <a:gd name="connsiteY15" fmla="*/ 893547 h 3865905"/>
                <a:gd name="connsiteX16" fmla="*/ 1044100 w 3112882"/>
                <a:gd name="connsiteY16" fmla="*/ 939772 h 3865905"/>
                <a:gd name="connsiteX17" fmla="*/ 1017627 w 3112882"/>
                <a:gd name="connsiteY17" fmla="*/ 988242 h 3865905"/>
                <a:gd name="connsiteX18" fmla="*/ 995192 w 3112882"/>
                <a:gd name="connsiteY18" fmla="*/ 1038507 h 3865905"/>
                <a:gd name="connsiteX19" fmla="*/ 976347 w 3112882"/>
                <a:gd name="connsiteY19" fmla="*/ 1091016 h 3865905"/>
                <a:gd name="connsiteX20" fmla="*/ 968272 w 3112882"/>
                <a:gd name="connsiteY20" fmla="*/ 1117495 h 3865905"/>
                <a:gd name="connsiteX21" fmla="*/ 932825 w 3112882"/>
                <a:gd name="connsiteY21" fmla="*/ 1245849 h 3865905"/>
                <a:gd name="connsiteX22" fmla="*/ 841741 w 3112882"/>
                <a:gd name="connsiteY22" fmla="*/ 1556863 h 3865905"/>
                <a:gd name="connsiteX23" fmla="*/ 765463 w 3112882"/>
                <a:gd name="connsiteY23" fmla="*/ 1799212 h 3865905"/>
                <a:gd name="connsiteX24" fmla="*/ 713865 w 3112882"/>
                <a:gd name="connsiteY24" fmla="*/ 1952250 h 3865905"/>
                <a:gd name="connsiteX25" fmla="*/ 662713 w 3112882"/>
                <a:gd name="connsiteY25" fmla="*/ 2089133 h 3865905"/>
                <a:gd name="connsiteX26" fmla="*/ 614255 w 3112882"/>
                <a:gd name="connsiteY26" fmla="*/ 2204473 h 3865905"/>
                <a:gd name="connsiteX27" fmla="*/ 591821 w 3112882"/>
                <a:gd name="connsiteY27" fmla="*/ 2249351 h 3865905"/>
                <a:gd name="connsiteX28" fmla="*/ 0 w 3112882"/>
                <a:gd name="connsiteY28" fmla="*/ 2841310 h 3865905"/>
                <a:gd name="connsiteX29" fmla="*/ 1024806 w 3112882"/>
                <a:gd name="connsiteY29" fmla="*/ 3865905 h 3865905"/>
                <a:gd name="connsiteX30" fmla="*/ 1309723 w 3112882"/>
                <a:gd name="connsiteY30" fmla="*/ 3580922 h 3865905"/>
                <a:gd name="connsiteX31" fmla="*/ 1330363 w 3112882"/>
                <a:gd name="connsiteY31" fmla="*/ 3561624 h 3865905"/>
                <a:gd name="connsiteX32" fmla="*/ 1374783 w 3112882"/>
                <a:gd name="connsiteY32" fmla="*/ 3526618 h 3865905"/>
                <a:gd name="connsiteX33" fmla="*/ 1423242 w 3112882"/>
                <a:gd name="connsiteY33" fmla="*/ 3497895 h 3865905"/>
                <a:gd name="connsiteX34" fmla="*/ 1474841 w 3112882"/>
                <a:gd name="connsiteY34" fmla="*/ 3475456 h 3865905"/>
                <a:gd name="connsiteX35" fmla="*/ 1502211 w 3112882"/>
                <a:gd name="connsiteY35" fmla="*/ 3466928 h 3865905"/>
                <a:gd name="connsiteX36" fmla="*/ 2097173 w 3112882"/>
                <a:gd name="connsiteY36" fmla="*/ 3266766 h 3865905"/>
                <a:gd name="connsiteX37" fmla="*/ 2132171 w 3112882"/>
                <a:gd name="connsiteY37" fmla="*/ 3254649 h 3865905"/>
                <a:gd name="connsiteX38" fmla="*/ 2199923 w 3112882"/>
                <a:gd name="connsiteY38" fmla="*/ 3225477 h 3865905"/>
                <a:gd name="connsiteX39" fmla="*/ 2264983 w 3112882"/>
                <a:gd name="connsiteY39" fmla="*/ 3191817 h 3865905"/>
                <a:gd name="connsiteX40" fmla="*/ 2327799 w 3112882"/>
                <a:gd name="connsiteY40" fmla="*/ 3153671 h 3865905"/>
                <a:gd name="connsiteX41" fmla="*/ 2387924 w 3112882"/>
                <a:gd name="connsiteY41" fmla="*/ 3111483 h 3865905"/>
                <a:gd name="connsiteX42" fmla="*/ 2444907 w 3112882"/>
                <a:gd name="connsiteY42" fmla="*/ 3064360 h 3865905"/>
                <a:gd name="connsiteX43" fmla="*/ 2497853 w 3112882"/>
                <a:gd name="connsiteY43" fmla="*/ 3014096 h 3865905"/>
                <a:gd name="connsiteX44" fmla="*/ 2548105 w 3112882"/>
                <a:gd name="connsiteY44" fmla="*/ 2959793 h 3865905"/>
                <a:gd name="connsiteX45" fmla="*/ 2550306 w 3112882"/>
                <a:gd name="connsiteY45" fmla="*/ 2957041 h 3865905"/>
                <a:gd name="connsiteX46" fmla="*/ 2966031 w 3112882"/>
                <a:gd name="connsiteY46" fmla="*/ 2119015 h 3865905"/>
                <a:gd name="connsiteX47" fmla="*/ 2589246 w 3112882"/>
                <a:gd name="connsiteY47" fmla="*/ 1964850 h 3865905"/>
                <a:gd name="connsiteX48" fmla="*/ 2784604 w 3112882"/>
                <a:gd name="connsiteY48" fmla="*/ 1752284 h 3865905"/>
                <a:gd name="connsiteX49" fmla="*/ 3112882 w 3112882"/>
                <a:gd name="connsiteY49" fmla="*/ 1360396 h 3865905"/>
                <a:gd name="connsiteX50" fmla="*/ 3065444 w 3112882"/>
                <a:gd name="connsiteY50" fmla="*/ 1381834 h 3865905"/>
                <a:gd name="connsiteX51" fmla="*/ 2993206 w 3112882"/>
                <a:gd name="connsiteY51" fmla="*/ 1419533 h 3865905"/>
                <a:gd name="connsiteX52" fmla="*/ 2924556 w 3112882"/>
                <a:gd name="connsiteY52" fmla="*/ 1461719 h 3865905"/>
                <a:gd name="connsiteX53" fmla="*/ 2859945 w 3112882"/>
                <a:gd name="connsiteY53" fmla="*/ 1507496 h 3865905"/>
                <a:gd name="connsiteX54" fmla="*/ 2802063 w 3112882"/>
                <a:gd name="connsiteY54" fmla="*/ 1556864 h 3865905"/>
                <a:gd name="connsiteX55" fmla="*/ 2775591 w 3112882"/>
                <a:gd name="connsiteY55" fmla="*/ 1582445 h 3865905"/>
                <a:gd name="connsiteX56" fmla="*/ 2564707 w 3112882"/>
                <a:gd name="connsiteY56" fmla="*/ 1793377 h 3865905"/>
                <a:gd name="connsiteX57" fmla="*/ 2404526 w 3112882"/>
                <a:gd name="connsiteY57" fmla="*/ 1953597 h 3865905"/>
                <a:gd name="connsiteX58" fmla="*/ 2388373 w 3112882"/>
                <a:gd name="connsiteY58" fmla="*/ 1968407 h 3865905"/>
                <a:gd name="connsiteX59" fmla="*/ 2352925 w 3112882"/>
                <a:gd name="connsiteY59" fmla="*/ 1992193 h 3865905"/>
                <a:gd name="connsiteX60" fmla="*/ 2313441 w 3112882"/>
                <a:gd name="connsiteY60" fmla="*/ 2008349 h 3865905"/>
                <a:gd name="connsiteX61" fmla="*/ 2270816 w 3112882"/>
                <a:gd name="connsiteY61" fmla="*/ 2016876 h 3865905"/>
                <a:gd name="connsiteX62" fmla="*/ 2248830 w 3112882"/>
                <a:gd name="connsiteY62" fmla="*/ 2017325 h 3865905"/>
                <a:gd name="connsiteX63" fmla="*/ 2245690 w 3112882"/>
                <a:gd name="connsiteY63" fmla="*/ 2017325 h 3865905"/>
                <a:gd name="connsiteX64" fmla="*/ 2227741 w 3112882"/>
                <a:gd name="connsiteY64" fmla="*/ 2016877 h 3865905"/>
                <a:gd name="connsiteX65" fmla="*/ 2190052 w 3112882"/>
                <a:gd name="connsiteY65" fmla="*/ 2008349 h 3865905"/>
                <a:gd name="connsiteX66" fmla="*/ 2152811 w 3112882"/>
                <a:gd name="connsiteY66" fmla="*/ 1993091 h 3865905"/>
                <a:gd name="connsiteX67" fmla="*/ 2117364 w 3112882"/>
                <a:gd name="connsiteY67" fmla="*/ 1971549 h 3865905"/>
                <a:gd name="connsiteX68" fmla="*/ 2085059 w 3112882"/>
                <a:gd name="connsiteY68" fmla="*/ 1945070 h 3865905"/>
                <a:gd name="connsiteX69" fmla="*/ 2055894 w 3112882"/>
                <a:gd name="connsiteY69" fmla="*/ 1915001 h 3865905"/>
                <a:gd name="connsiteX70" fmla="*/ 2032562 w 3112882"/>
                <a:gd name="connsiteY70" fmla="*/ 1881790 h 3865905"/>
                <a:gd name="connsiteX71" fmla="*/ 2015063 w 3112882"/>
                <a:gd name="connsiteY71" fmla="*/ 1847681 h 3865905"/>
                <a:gd name="connsiteX72" fmla="*/ 2010127 w 3112882"/>
                <a:gd name="connsiteY72" fmla="*/ 1829281 h 3865905"/>
                <a:gd name="connsiteX73" fmla="*/ 2010127 w 3112882"/>
                <a:gd name="connsiteY73" fmla="*/ 979715 h 3865905"/>
                <a:gd name="connsiteX74" fmla="*/ 2322415 w 3112882"/>
                <a:gd name="connsiteY74" fmla="*/ 721659 h 3865905"/>
                <a:gd name="connsiteX75" fmla="*/ 2660648 w 3112882"/>
                <a:gd name="connsiteY75" fmla="*/ 670103 h 3865905"/>
                <a:gd name="connsiteX76" fmla="*/ 2454682 w 3112882"/>
                <a:gd name="connsiteY76" fmla="*/ 19555 h 3865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3112882" h="3865905">
                  <a:moveTo>
                    <a:pt x="2454682" y="19555"/>
                  </a:moveTo>
                  <a:lnTo>
                    <a:pt x="2311198" y="2692"/>
                  </a:lnTo>
                  <a:lnTo>
                    <a:pt x="2289660" y="448"/>
                  </a:lnTo>
                  <a:lnTo>
                    <a:pt x="2247484" y="0"/>
                  </a:lnTo>
                  <a:lnTo>
                    <a:pt x="2206204" y="3141"/>
                  </a:lnTo>
                  <a:lnTo>
                    <a:pt x="2165823" y="10770"/>
                  </a:lnTo>
                  <a:lnTo>
                    <a:pt x="2126338" y="22439"/>
                  </a:lnTo>
                  <a:lnTo>
                    <a:pt x="2087302" y="38147"/>
                  </a:lnTo>
                  <a:lnTo>
                    <a:pt x="2051407" y="57445"/>
                  </a:lnTo>
                  <a:lnTo>
                    <a:pt x="2016409" y="80782"/>
                  </a:lnTo>
                  <a:lnTo>
                    <a:pt x="1999808" y="94246"/>
                  </a:lnTo>
                  <a:lnTo>
                    <a:pt x="1204731" y="751728"/>
                  </a:lnTo>
                  <a:lnTo>
                    <a:pt x="1183642" y="769679"/>
                  </a:lnTo>
                  <a:lnTo>
                    <a:pt x="1144157" y="808276"/>
                  </a:lnTo>
                  <a:lnTo>
                    <a:pt x="1107365" y="849565"/>
                  </a:lnTo>
                  <a:lnTo>
                    <a:pt x="1073713" y="893547"/>
                  </a:lnTo>
                  <a:lnTo>
                    <a:pt x="1044100" y="939772"/>
                  </a:lnTo>
                  <a:lnTo>
                    <a:pt x="1017627" y="988242"/>
                  </a:lnTo>
                  <a:lnTo>
                    <a:pt x="995192" y="1038507"/>
                  </a:lnTo>
                  <a:lnTo>
                    <a:pt x="976347" y="1091016"/>
                  </a:lnTo>
                  <a:lnTo>
                    <a:pt x="968272" y="1117495"/>
                  </a:lnTo>
                  <a:lnTo>
                    <a:pt x="932825" y="1245849"/>
                  </a:lnTo>
                  <a:lnTo>
                    <a:pt x="841741" y="1556863"/>
                  </a:lnTo>
                  <a:lnTo>
                    <a:pt x="765463" y="1799212"/>
                  </a:lnTo>
                  <a:lnTo>
                    <a:pt x="713865" y="1952250"/>
                  </a:lnTo>
                  <a:lnTo>
                    <a:pt x="662713" y="2089133"/>
                  </a:lnTo>
                  <a:lnTo>
                    <a:pt x="614255" y="2204473"/>
                  </a:lnTo>
                  <a:lnTo>
                    <a:pt x="591821" y="2249351"/>
                  </a:lnTo>
                  <a:lnTo>
                    <a:pt x="0" y="2841310"/>
                  </a:lnTo>
                  <a:lnTo>
                    <a:pt x="1024806" y="3865905"/>
                  </a:lnTo>
                  <a:lnTo>
                    <a:pt x="1309723" y="3580922"/>
                  </a:lnTo>
                  <a:lnTo>
                    <a:pt x="1330363" y="3561624"/>
                  </a:lnTo>
                  <a:lnTo>
                    <a:pt x="1374783" y="3526618"/>
                  </a:lnTo>
                  <a:lnTo>
                    <a:pt x="1423242" y="3497895"/>
                  </a:lnTo>
                  <a:lnTo>
                    <a:pt x="1474841" y="3475456"/>
                  </a:lnTo>
                  <a:lnTo>
                    <a:pt x="1502211" y="3466928"/>
                  </a:lnTo>
                  <a:lnTo>
                    <a:pt x="2097173" y="3266766"/>
                  </a:lnTo>
                  <a:lnTo>
                    <a:pt x="2132171" y="3254649"/>
                  </a:lnTo>
                  <a:lnTo>
                    <a:pt x="2199923" y="3225477"/>
                  </a:lnTo>
                  <a:lnTo>
                    <a:pt x="2264983" y="3191817"/>
                  </a:lnTo>
                  <a:lnTo>
                    <a:pt x="2327799" y="3153671"/>
                  </a:lnTo>
                  <a:lnTo>
                    <a:pt x="2387924" y="3111483"/>
                  </a:lnTo>
                  <a:lnTo>
                    <a:pt x="2444907" y="3064360"/>
                  </a:lnTo>
                  <a:lnTo>
                    <a:pt x="2497853" y="3014096"/>
                  </a:lnTo>
                  <a:lnTo>
                    <a:pt x="2548105" y="2959793"/>
                  </a:lnTo>
                  <a:lnTo>
                    <a:pt x="2550306" y="2957041"/>
                  </a:lnTo>
                  <a:lnTo>
                    <a:pt x="2966031" y="2119015"/>
                  </a:lnTo>
                  <a:lnTo>
                    <a:pt x="2589246" y="1964850"/>
                  </a:lnTo>
                  <a:lnTo>
                    <a:pt x="2784604" y="1752284"/>
                  </a:lnTo>
                  <a:lnTo>
                    <a:pt x="3112882" y="1360396"/>
                  </a:lnTo>
                  <a:lnTo>
                    <a:pt x="3065444" y="1381834"/>
                  </a:lnTo>
                  <a:lnTo>
                    <a:pt x="2993206" y="1419533"/>
                  </a:lnTo>
                  <a:lnTo>
                    <a:pt x="2924556" y="1461719"/>
                  </a:lnTo>
                  <a:lnTo>
                    <a:pt x="2859945" y="1507496"/>
                  </a:lnTo>
                  <a:lnTo>
                    <a:pt x="2802063" y="1556864"/>
                  </a:lnTo>
                  <a:lnTo>
                    <a:pt x="2775591" y="1582445"/>
                  </a:lnTo>
                  <a:lnTo>
                    <a:pt x="2564707" y="1793377"/>
                  </a:lnTo>
                  <a:lnTo>
                    <a:pt x="2404526" y="1953597"/>
                  </a:lnTo>
                  <a:lnTo>
                    <a:pt x="2388373" y="1968407"/>
                  </a:lnTo>
                  <a:lnTo>
                    <a:pt x="2352925" y="1992193"/>
                  </a:lnTo>
                  <a:lnTo>
                    <a:pt x="2313441" y="2008349"/>
                  </a:lnTo>
                  <a:lnTo>
                    <a:pt x="2270816" y="2016876"/>
                  </a:lnTo>
                  <a:lnTo>
                    <a:pt x="2248830" y="2017325"/>
                  </a:lnTo>
                  <a:lnTo>
                    <a:pt x="2245690" y="2017325"/>
                  </a:lnTo>
                  <a:lnTo>
                    <a:pt x="2227741" y="2016877"/>
                  </a:lnTo>
                  <a:lnTo>
                    <a:pt x="2190052" y="2008349"/>
                  </a:lnTo>
                  <a:lnTo>
                    <a:pt x="2152811" y="1993091"/>
                  </a:lnTo>
                  <a:lnTo>
                    <a:pt x="2117364" y="1971549"/>
                  </a:lnTo>
                  <a:lnTo>
                    <a:pt x="2085059" y="1945070"/>
                  </a:lnTo>
                  <a:lnTo>
                    <a:pt x="2055894" y="1915001"/>
                  </a:lnTo>
                  <a:lnTo>
                    <a:pt x="2032562" y="1881790"/>
                  </a:lnTo>
                  <a:lnTo>
                    <a:pt x="2015063" y="1847681"/>
                  </a:lnTo>
                  <a:lnTo>
                    <a:pt x="2010127" y="1829281"/>
                  </a:lnTo>
                  <a:lnTo>
                    <a:pt x="2010127" y="979715"/>
                  </a:lnTo>
                  <a:lnTo>
                    <a:pt x="2322415" y="721659"/>
                  </a:lnTo>
                  <a:lnTo>
                    <a:pt x="2660648" y="670103"/>
                  </a:lnTo>
                  <a:lnTo>
                    <a:pt x="2454682" y="19555"/>
                  </a:lnTo>
                  <a:close/>
                </a:path>
              </a:pathLst>
            </a:custGeom>
            <a:solidFill>
              <a:srgbClr val="FBC3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Freeform 7"/>
            <p:cNvSpPr>
              <a:spLocks/>
            </p:cNvSpPr>
            <p:nvPr/>
          </p:nvSpPr>
          <p:spPr bwMode="auto">
            <a:xfrm rot="1365788">
              <a:off x="9306105" y="2309457"/>
              <a:ext cx="1097604" cy="2176587"/>
            </a:xfrm>
            <a:custGeom>
              <a:avLst/>
              <a:gdLst>
                <a:gd name="T0" fmla="*/ 852 w 1286"/>
                <a:gd name="T1" fmla="*/ 2795 h 2795"/>
                <a:gd name="T2" fmla="*/ 785 w 1286"/>
                <a:gd name="T3" fmla="*/ 2701 h 2795"/>
                <a:gd name="T4" fmla="*/ 446 w 1286"/>
                <a:gd name="T5" fmla="*/ 2210 h 2795"/>
                <a:gd name="T6" fmla="*/ 280 w 1286"/>
                <a:gd name="T7" fmla="*/ 1954 h 2795"/>
                <a:gd name="T8" fmla="*/ 194 w 1286"/>
                <a:gd name="T9" fmla="*/ 1804 h 2795"/>
                <a:gd name="T10" fmla="*/ 162 w 1286"/>
                <a:gd name="T11" fmla="*/ 1744 h 2795"/>
                <a:gd name="T12" fmla="*/ 148 w 1286"/>
                <a:gd name="T13" fmla="*/ 1712 h 2795"/>
                <a:gd name="T14" fmla="*/ 129 w 1286"/>
                <a:gd name="T15" fmla="*/ 1634 h 2795"/>
                <a:gd name="T16" fmla="*/ 112 w 1286"/>
                <a:gd name="T17" fmla="*/ 1486 h 2795"/>
                <a:gd name="T18" fmla="*/ 100 w 1286"/>
                <a:gd name="T19" fmla="*/ 1110 h 2795"/>
                <a:gd name="T20" fmla="*/ 87 w 1286"/>
                <a:gd name="T21" fmla="*/ 826 h 2795"/>
                <a:gd name="T22" fmla="*/ 76 w 1286"/>
                <a:gd name="T23" fmla="*/ 693 h 2795"/>
                <a:gd name="T24" fmla="*/ 36 w 1286"/>
                <a:gd name="T25" fmla="*/ 443 h 2795"/>
                <a:gd name="T26" fmla="*/ 10 w 1286"/>
                <a:gd name="T27" fmla="*/ 288 h 2795"/>
                <a:gd name="T28" fmla="*/ 0 w 1286"/>
                <a:gd name="T29" fmla="*/ 200 h 2795"/>
                <a:gd name="T30" fmla="*/ 1 w 1286"/>
                <a:gd name="T31" fmla="*/ 130 h 2795"/>
                <a:gd name="T32" fmla="*/ 17 w 1286"/>
                <a:gd name="T33" fmla="*/ 78 h 2795"/>
                <a:gd name="T34" fmla="*/ 31 w 1286"/>
                <a:gd name="T35" fmla="*/ 61 h 2795"/>
                <a:gd name="T36" fmla="*/ 54 w 1286"/>
                <a:gd name="T37" fmla="*/ 42 h 2795"/>
                <a:gd name="T38" fmla="*/ 100 w 1286"/>
                <a:gd name="T39" fmla="*/ 16 h 2795"/>
                <a:gd name="T40" fmla="*/ 147 w 1286"/>
                <a:gd name="T41" fmla="*/ 3 h 2795"/>
                <a:gd name="T42" fmla="*/ 194 w 1286"/>
                <a:gd name="T43" fmla="*/ 0 h 2795"/>
                <a:gd name="T44" fmla="*/ 240 w 1286"/>
                <a:gd name="T45" fmla="*/ 7 h 2795"/>
                <a:gd name="T46" fmla="*/ 285 w 1286"/>
                <a:gd name="T47" fmla="*/ 25 h 2795"/>
                <a:gd name="T48" fmla="*/ 351 w 1286"/>
                <a:gd name="T49" fmla="*/ 61 h 2795"/>
                <a:gd name="T50" fmla="*/ 430 w 1286"/>
                <a:gd name="T51" fmla="*/ 124 h 2795"/>
                <a:gd name="T52" fmla="*/ 498 w 1286"/>
                <a:gd name="T53" fmla="*/ 196 h 2795"/>
                <a:gd name="T54" fmla="*/ 573 w 1286"/>
                <a:gd name="T55" fmla="*/ 291 h 2795"/>
                <a:gd name="T56" fmla="*/ 590 w 1286"/>
                <a:gd name="T57" fmla="*/ 323 h 2795"/>
                <a:gd name="T58" fmla="*/ 632 w 1286"/>
                <a:gd name="T59" fmla="*/ 407 h 2795"/>
                <a:gd name="T60" fmla="*/ 700 w 1286"/>
                <a:gd name="T61" fmla="*/ 587 h 2795"/>
                <a:gd name="T62" fmla="*/ 753 w 1286"/>
                <a:gd name="T63" fmla="*/ 772 h 2795"/>
                <a:gd name="T64" fmla="*/ 793 w 1286"/>
                <a:gd name="T65" fmla="*/ 953 h 2795"/>
                <a:gd name="T66" fmla="*/ 835 w 1286"/>
                <a:gd name="T67" fmla="*/ 1195 h 2795"/>
                <a:gd name="T68" fmla="*/ 858 w 1286"/>
                <a:gd name="T69" fmla="*/ 1399 h 2795"/>
                <a:gd name="T70" fmla="*/ 859 w 1286"/>
                <a:gd name="T71" fmla="*/ 1421 h 2795"/>
                <a:gd name="T72" fmla="*/ 1286 w 1286"/>
                <a:gd name="T73" fmla="*/ 1952 h 2795"/>
                <a:gd name="T74" fmla="*/ 852 w 1286"/>
                <a:gd name="T75" fmla="*/ 2795 h 2795"/>
                <a:gd name="connsiteX0" fmla="*/ 8210 w 10000"/>
                <a:gd name="connsiteY0" fmla="*/ 10708 h 10708"/>
                <a:gd name="connsiteX1" fmla="*/ 6104 w 10000"/>
                <a:gd name="connsiteY1" fmla="*/ 9664 h 10708"/>
                <a:gd name="connsiteX2" fmla="*/ 3468 w 10000"/>
                <a:gd name="connsiteY2" fmla="*/ 7907 h 10708"/>
                <a:gd name="connsiteX3" fmla="*/ 2177 w 10000"/>
                <a:gd name="connsiteY3" fmla="*/ 6991 h 10708"/>
                <a:gd name="connsiteX4" fmla="*/ 1509 w 10000"/>
                <a:gd name="connsiteY4" fmla="*/ 6454 h 10708"/>
                <a:gd name="connsiteX5" fmla="*/ 1260 w 10000"/>
                <a:gd name="connsiteY5" fmla="*/ 6240 h 10708"/>
                <a:gd name="connsiteX6" fmla="*/ 1151 w 10000"/>
                <a:gd name="connsiteY6" fmla="*/ 6125 h 10708"/>
                <a:gd name="connsiteX7" fmla="*/ 1003 w 10000"/>
                <a:gd name="connsiteY7" fmla="*/ 5846 h 10708"/>
                <a:gd name="connsiteX8" fmla="*/ 871 w 10000"/>
                <a:gd name="connsiteY8" fmla="*/ 5317 h 10708"/>
                <a:gd name="connsiteX9" fmla="*/ 778 w 10000"/>
                <a:gd name="connsiteY9" fmla="*/ 3971 h 10708"/>
                <a:gd name="connsiteX10" fmla="*/ 677 w 10000"/>
                <a:gd name="connsiteY10" fmla="*/ 2955 h 10708"/>
                <a:gd name="connsiteX11" fmla="*/ 591 w 10000"/>
                <a:gd name="connsiteY11" fmla="*/ 2479 h 10708"/>
                <a:gd name="connsiteX12" fmla="*/ 280 w 10000"/>
                <a:gd name="connsiteY12" fmla="*/ 1585 h 10708"/>
                <a:gd name="connsiteX13" fmla="*/ 78 w 10000"/>
                <a:gd name="connsiteY13" fmla="*/ 1030 h 10708"/>
                <a:gd name="connsiteX14" fmla="*/ 0 w 10000"/>
                <a:gd name="connsiteY14" fmla="*/ 716 h 10708"/>
                <a:gd name="connsiteX15" fmla="*/ 8 w 10000"/>
                <a:gd name="connsiteY15" fmla="*/ 465 h 10708"/>
                <a:gd name="connsiteX16" fmla="*/ 132 w 10000"/>
                <a:gd name="connsiteY16" fmla="*/ 279 h 10708"/>
                <a:gd name="connsiteX17" fmla="*/ 241 w 10000"/>
                <a:gd name="connsiteY17" fmla="*/ 218 h 10708"/>
                <a:gd name="connsiteX18" fmla="*/ 420 w 10000"/>
                <a:gd name="connsiteY18" fmla="*/ 150 h 10708"/>
                <a:gd name="connsiteX19" fmla="*/ 778 w 10000"/>
                <a:gd name="connsiteY19" fmla="*/ 57 h 10708"/>
                <a:gd name="connsiteX20" fmla="*/ 1143 w 10000"/>
                <a:gd name="connsiteY20" fmla="*/ 11 h 10708"/>
                <a:gd name="connsiteX21" fmla="*/ 1509 w 10000"/>
                <a:gd name="connsiteY21" fmla="*/ 0 h 10708"/>
                <a:gd name="connsiteX22" fmla="*/ 1866 w 10000"/>
                <a:gd name="connsiteY22" fmla="*/ 25 h 10708"/>
                <a:gd name="connsiteX23" fmla="*/ 2216 w 10000"/>
                <a:gd name="connsiteY23" fmla="*/ 89 h 10708"/>
                <a:gd name="connsiteX24" fmla="*/ 2729 w 10000"/>
                <a:gd name="connsiteY24" fmla="*/ 218 h 10708"/>
                <a:gd name="connsiteX25" fmla="*/ 3344 w 10000"/>
                <a:gd name="connsiteY25" fmla="*/ 444 h 10708"/>
                <a:gd name="connsiteX26" fmla="*/ 3872 w 10000"/>
                <a:gd name="connsiteY26" fmla="*/ 701 h 10708"/>
                <a:gd name="connsiteX27" fmla="*/ 4456 w 10000"/>
                <a:gd name="connsiteY27" fmla="*/ 1041 h 10708"/>
                <a:gd name="connsiteX28" fmla="*/ 4588 w 10000"/>
                <a:gd name="connsiteY28" fmla="*/ 1156 h 10708"/>
                <a:gd name="connsiteX29" fmla="*/ 4914 w 10000"/>
                <a:gd name="connsiteY29" fmla="*/ 1456 h 10708"/>
                <a:gd name="connsiteX30" fmla="*/ 5443 w 10000"/>
                <a:gd name="connsiteY30" fmla="*/ 2100 h 10708"/>
                <a:gd name="connsiteX31" fmla="*/ 5855 w 10000"/>
                <a:gd name="connsiteY31" fmla="*/ 2762 h 10708"/>
                <a:gd name="connsiteX32" fmla="*/ 6166 w 10000"/>
                <a:gd name="connsiteY32" fmla="*/ 3410 h 10708"/>
                <a:gd name="connsiteX33" fmla="*/ 6493 w 10000"/>
                <a:gd name="connsiteY33" fmla="*/ 4275 h 10708"/>
                <a:gd name="connsiteX34" fmla="*/ 6672 w 10000"/>
                <a:gd name="connsiteY34" fmla="*/ 5005 h 10708"/>
                <a:gd name="connsiteX35" fmla="*/ 6680 w 10000"/>
                <a:gd name="connsiteY35" fmla="*/ 5084 h 10708"/>
                <a:gd name="connsiteX36" fmla="*/ 10000 w 10000"/>
                <a:gd name="connsiteY36" fmla="*/ 6984 h 10708"/>
                <a:gd name="connsiteX37" fmla="*/ 8210 w 10000"/>
                <a:gd name="connsiteY37" fmla="*/ 10708 h 10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0000" h="10708">
                  <a:moveTo>
                    <a:pt x="8210" y="10708"/>
                  </a:moveTo>
                  <a:lnTo>
                    <a:pt x="6104" y="9664"/>
                  </a:lnTo>
                  <a:lnTo>
                    <a:pt x="3468" y="7907"/>
                  </a:lnTo>
                  <a:lnTo>
                    <a:pt x="2177" y="6991"/>
                  </a:lnTo>
                  <a:lnTo>
                    <a:pt x="1509" y="6454"/>
                  </a:lnTo>
                  <a:lnTo>
                    <a:pt x="1260" y="6240"/>
                  </a:lnTo>
                  <a:lnTo>
                    <a:pt x="1151" y="6125"/>
                  </a:lnTo>
                  <a:cubicBezTo>
                    <a:pt x="1102" y="6032"/>
                    <a:pt x="1052" y="5939"/>
                    <a:pt x="1003" y="5846"/>
                  </a:cubicBezTo>
                  <a:lnTo>
                    <a:pt x="871" y="5317"/>
                  </a:lnTo>
                  <a:cubicBezTo>
                    <a:pt x="840" y="4868"/>
                    <a:pt x="809" y="4420"/>
                    <a:pt x="778" y="3971"/>
                  </a:cubicBezTo>
                  <a:cubicBezTo>
                    <a:pt x="744" y="3632"/>
                    <a:pt x="711" y="3294"/>
                    <a:pt x="677" y="2955"/>
                  </a:cubicBezTo>
                  <a:cubicBezTo>
                    <a:pt x="648" y="2796"/>
                    <a:pt x="620" y="2638"/>
                    <a:pt x="591" y="2479"/>
                  </a:cubicBezTo>
                  <a:lnTo>
                    <a:pt x="280" y="1585"/>
                  </a:lnTo>
                  <a:cubicBezTo>
                    <a:pt x="213" y="1400"/>
                    <a:pt x="145" y="1215"/>
                    <a:pt x="78" y="1030"/>
                  </a:cubicBezTo>
                  <a:cubicBezTo>
                    <a:pt x="52" y="925"/>
                    <a:pt x="26" y="821"/>
                    <a:pt x="0" y="716"/>
                  </a:cubicBezTo>
                  <a:cubicBezTo>
                    <a:pt x="3" y="632"/>
                    <a:pt x="5" y="549"/>
                    <a:pt x="8" y="465"/>
                  </a:cubicBezTo>
                  <a:cubicBezTo>
                    <a:pt x="49" y="403"/>
                    <a:pt x="91" y="341"/>
                    <a:pt x="132" y="279"/>
                  </a:cubicBezTo>
                  <a:lnTo>
                    <a:pt x="241" y="218"/>
                  </a:lnTo>
                  <a:lnTo>
                    <a:pt x="420" y="150"/>
                  </a:lnTo>
                  <a:lnTo>
                    <a:pt x="778" y="57"/>
                  </a:lnTo>
                  <a:lnTo>
                    <a:pt x="1143" y="11"/>
                  </a:lnTo>
                  <a:lnTo>
                    <a:pt x="1509" y="0"/>
                  </a:lnTo>
                  <a:lnTo>
                    <a:pt x="1866" y="25"/>
                  </a:lnTo>
                  <a:lnTo>
                    <a:pt x="2216" y="89"/>
                  </a:lnTo>
                  <a:lnTo>
                    <a:pt x="2729" y="218"/>
                  </a:lnTo>
                  <a:lnTo>
                    <a:pt x="3344" y="444"/>
                  </a:lnTo>
                  <a:lnTo>
                    <a:pt x="3872" y="701"/>
                  </a:lnTo>
                  <a:lnTo>
                    <a:pt x="4456" y="1041"/>
                  </a:lnTo>
                  <a:lnTo>
                    <a:pt x="4588" y="1156"/>
                  </a:lnTo>
                  <a:lnTo>
                    <a:pt x="4914" y="1456"/>
                  </a:lnTo>
                  <a:lnTo>
                    <a:pt x="5443" y="2100"/>
                  </a:lnTo>
                  <a:lnTo>
                    <a:pt x="5855" y="2762"/>
                  </a:lnTo>
                  <a:lnTo>
                    <a:pt x="6166" y="3410"/>
                  </a:lnTo>
                  <a:lnTo>
                    <a:pt x="6493" y="4275"/>
                  </a:lnTo>
                  <a:cubicBezTo>
                    <a:pt x="6553" y="4518"/>
                    <a:pt x="6612" y="4762"/>
                    <a:pt x="6672" y="5005"/>
                  </a:cubicBezTo>
                  <a:cubicBezTo>
                    <a:pt x="6675" y="5031"/>
                    <a:pt x="6677" y="5058"/>
                    <a:pt x="6680" y="5084"/>
                  </a:cubicBezTo>
                  <a:lnTo>
                    <a:pt x="10000" y="6984"/>
                  </a:lnTo>
                  <a:lnTo>
                    <a:pt x="8210" y="10708"/>
                  </a:lnTo>
                  <a:close/>
                </a:path>
              </a:pathLst>
            </a:custGeom>
            <a:solidFill>
              <a:srgbClr val="FBC39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grpSp>
          <p:nvGrpSpPr>
            <p:cNvPr id="11" name="그룹 10"/>
            <p:cNvGrpSpPr/>
            <p:nvPr/>
          </p:nvGrpSpPr>
          <p:grpSpPr>
            <a:xfrm>
              <a:off x="9965733" y="2372330"/>
              <a:ext cx="1407160" cy="1407160"/>
              <a:chOff x="855980" y="2494250"/>
              <a:chExt cx="1158240" cy="1158240"/>
            </a:xfrm>
          </p:grpSpPr>
          <p:sp>
            <p:nvSpPr>
              <p:cNvPr id="9" name="타원 8"/>
              <p:cNvSpPr/>
              <p:nvPr/>
            </p:nvSpPr>
            <p:spPr>
              <a:xfrm>
                <a:off x="855980" y="2494250"/>
                <a:ext cx="1158240" cy="1158240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0" name="타원 9"/>
              <p:cNvSpPr/>
              <p:nvPr/>
            </p:nvSpPr>
            <p:spPr>
              <a:xfrm>
                <a:off x="976770" y="2602370"/>
                <a:ext cx="916660" cy="916660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 w="41275">
                <a:gradFill flip="none" rotWithShape="1">
                  <a:gsLst>
                    <a:gs pos="81000">
                      <a:schemeClr val="bg1">
                        <a:lumMod val="65000"/>
                      </a:schemeClr>
                    </a:gs>
                    <a:gs pos="100000">
                      <a:schemeClr val="bg1">
                        <a:lumMod val="9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9" name="Freeform 13"/>
            <p:cNvSpPr>
              <a:spLocks/>
            </p:cNvSpPr>
            <p:nvPr/>
          </p:nvSpPr>
          <p:spPr bwMode="auto">
            <a:xfrm rot="21013934" flipH="1">
              <a:off x="10222199" y="5038823"/>
              <a:ext cx="1811561" cy="17568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" name="Freeform 13"/>
            <p:cNvSpPr>
              <a:spLocks/>
            </p:cNvSpPr>
            <p:nvPr/>
          </p:nvSpPr>
          <p:spPr bwMode="auto">
            <a:xfrm rot="21013934" flipH="1">
              <a:off x="10229547" y="5172529"/>
              <a:ext cx="1914409" cy="2372914"/>
            </a:xfrm>
            <a:prstGeom prst="rect">
              <a:avLst/>
            </a:prstGeom>
            <a:solidFill>
              <a:srgbClr val="2C55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" name="Freeform 15"/>
            <p:cNvSpPr>
              <a:spLocks/>
            </p:cNvSpPr>
            <p:nvPr/>
          </p:nvSpPr>
          <p:spPr bwMode="auto">
            <a:xfrm flipH="1">
              <a:off x="10232267" y="5351785"/>
              <a:ext cx="320364" cy="320364"/>
            </a:xfrm>
            <a:custGeom>
              <a:avLst/>
              <a:gdLst>
                <a:gd name="T0" fmla="*/ 356 w 713"/>
                <a:gd name="T1" fmla="*/ 0 h 713"/>
                <a:gd name="T2" fmla="*/ 394 w 713"/>
                <a:gd name="T3" fmla="*/ 1 h 713"/>
                <a:gd name="T4" fmla="*/ 463 w 713"/>
                <a:gd name="T5" fmla="*/ 16 h 713"/>
                <a:gd name="T6" fmla="*/ 526 w 713"/>
                <a:gd name="T7" fmla="*/ 43 h 713"/>
                <a:gd name="T8" fmla="*/ 584 w 713"/>
                <a:gd name="T9" fmla="*/ 82 h 713"/>
                <a:gd name="T10" fmla="*/ 633 w 713"/>
                <a:gd name="T11" fmla="*/ 129 h 713"/>
                <a:gd name="T12" fmla="*/ 670 w 713"/>
                <a:gd name="T13" fmla="*/ 187 h 713"/>
                <a:gd name="T14" fmla="*/ 697 w 713"/>
                <a:gd name="T15" fmla="*/ 250 h 713"/>
                <a:gd name="T16" fmla="*/ 712 w 713"/>
                <a:gd name="T17" fmla="*/ 319 h 713"/>
                <a:gd name="T18" fmla="*/ 713 w 713"/>
                <a:gd name="T19" fmla="*/ 357 h 713"/>
                <a:gd name="T20" fmla="*/ 712 w 713"/>
                <a:gd name="T21" fmla="*/ 393 h 713"/>
                <a:gd name="T22" fmla="*/ 697 w 713"/>
                <a:gd name="T23" fmla="*/ 463 h 713"/>
                <a:gd name="T24" fmla="*/ 670 w 713"/>
                <a:gd name="T25" fmla="*/ 527 h 713"/>
                <a:gd name="T26" fmla="*/ 633 w 713"/>
                <a:gd name="T27" fmla="*/ 583 h 713"/>
                <a:gd name="T28" fmla="*/ 584 w 713"/>
                <a:gd name="T29" fmla="*/ 632 h 713"/>
                <a:gd name="T30" fmla="*/ 526 w 713"/>
                <a:gd name="T31" fmla="*/ 671 h 713"/>
                <a:gd name="T32" fmla="*/ 463 w 713"/>
                <a:gd name="T33" fmla="*/ 697 h 713"/>
                <a:gd name="T34" fmla="*/ 394 w 713"/>
                <a:gd name="T35" fmla="*/ 711 h 713"/>
                <a:gd name="T36" fmla="*/ 356 w 713"/>
                <a:gd name="T37" fmla="*/ 713 h 713"/>
                <a:gd name="T38" fmla="*/ 320 w 713"/>
                <a:gd name="T39" fmla="*/ 711 h 713"/>
                <a:gd name="T40" fmla="*/ 251 w 713"/>
                <a:gd name="T41" fmla="*/ 697 h 713"/>
                <a:gd name="T42" fmla="*/ 186 w 713"/>
                <a:gd name="T43" fmla="*/ 671 h 713"/>
                <a:gd name="T44" fmla="*/ 130 w 713"/>
                <a:gd name="T45" fmla="*/ 632 h 713"/>
                <a:gd name="T46" fmla="*/ 81 w 713"/>
                <a:gd name="T47" fmla="*/ 583 h 713"/>
                <a:gd name="T48" fmla="*/ 42 w 713"/>
                <a:gd name="T49" fmla="*/ 527 h 713"/>
                <a:gd name="T50" fmla="*/ 16 w 713"/>
                <a:gd name="T51" fmla="*/ 463 h 713"/>
                <a:gd name="T52" fmla="*/ 2 w 713"/>
                <a:gd name="T53" fmla="*/ 393 h 713"/>
                <a:gd name="T54" fmla="*/ 0 w 713"/>
                <a:gd name="T55" fmla="*/ 357 h 713"/>
                <a:gd name="T56" fmla="*/ 2 w 713"/>
                <a:gd name="T57" fmla="*/ 319 h 713"/>
                <a:gd name="T58" fmla="*/ 16 w 713"/>
                <a:gd name="T59" fmla="*/ 250 h 713"/>
                <a:gd name="T60" fmla="*/ 42 w 713"/>
                <a:gd name="T61" fmla="*/ 187 h 713"/>
                <a:gd name="T62" fmla="*/ 81 w 713"/>
                <a:gd name="T63" fmla="*/ 129 h 713"/>
                <a:gd name="T64" fmla="*/ 130 w 713"/>
                <a:gd name="T65" fmla="*/ 82 h 713"/>
                <a:gd name="T66" fmla="*/ 186 w 713"/>
                <a:gd name="T67" fmla="*/ 43 h 713"/>
                <a:gd name="T68" fmla="*/ 251 w 713"/>
                <a:gd name="T69" fmla="*/ 16 h 713"/>
                <a:gd name="T70" fmla="*/ 320 w 713"/>
                <a:gd name="T71" fmla="*/ 1 h 713"/>
                <a:gd name="T72" fmla="*/ 356 w 713"/>
                <a:gd name="T73" fmla="*/ 0 h 7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713" h="713">
                  <a:moveTo>
                    <a:pt x="356" y="0"/>
                  </a:moveTo>
                  <a:lnTo>
                    <a:pt x="394" y="1"/>
                  </a:lnTo>
                  <a:lnTo>
                    <a:pt x="463" y="16"/>
                  </a:lnTo>
                  <a:lnTo>
                    <a:pt x="526" y="43"/>
                  </a:lnTo>
                  <a:lnTo>
                    <a:pt x="584" y="82"/>
                  </a:lnTo>
                  <a:lnTo>
                    <a:pt x="633" y="129"/>
                  </a:lnTo>
                  <a:lnTo>
                    <a:pt x="670" y="187"/>
                  </a:lnTo>
                  <a:lnTo>
                    <a:pt x="697" y="250"/>
                  </a:lnTo>
                  <a:lnTo>
                    <a:pt x="712" y="319"/>
                  </a:lnTo>
                  <a:lnTo>
                    <a:pt x="713" y="357"/>
                  </a:lnTo>
                  <a:lnTo>
                    <a:pt x="712" y="393"/>
                  </a:lnTo>
                  <a:lnTo>
                    <a:pt x="697" y="463"/>
                  </a:lnTo>
                  <a:lnTo>
                    <a:pt x="670" y="527"/>
                  </a:lnTo>
                  <a:lnTo>
                    <a:pt x="633" y="583"/>
                  </a:lnTo>
                  <a:lnTo>
                    <a:pt x="584" y="632"/>
                  </a:lnTo>
                  <a:lnTo>
                    <a:pt x="526" y="671"/>
                  </a:lnTo>
                  <a:lnTo>
                    <a:pt x="463" y="697"/>
                  </a:lnTo>
                  <a:lnTo>
                    <a:pt x="394" y="711"/>
                  </a:lnTo>
                  <a:lnTo>
                    <a:pt x="356" y="713"/>
                  </a:lnTo>
                  <a:lnTo>
                    <a:pt x="320" y="711"/>
                  </a:lnTo>
                  <a:lnTo>
                    <a:pt x="251" y="697"/>
                  </a:lnTo>
                  <a:lnTo>
                    <a:pt x="186" y="671"/>
                  </a:lnTo>
                  <a:lnTo>
                    <a:pt x="130" y="632"/>
                  </a:lnTo>
                  <a:lnTo>
                    <a:pt x="81" y="583"/>
                  </a:lnTo>
                  <a:lnTo>
                    <a:pt x="42" y="527"/>
                  </a:lnTo>
                  <a:lnTo>
                    <a:pt x="16" y="463"/>
                  </a:lnTo>
                  <a:lnTo>
                    <a:pt x="2" y="393"/>
                  </a:lnTo>
                  <a:lnTo>
                    <a:pt x="0" y="357"/>
                  </a:lnTo>
                  <a:lnTo>
                    <a:pt x="2" y="319"/>
                  </a:lnTo>
                  <a:lnTo>
                    <a:pt x="16" y="250"/>
                  </a:lnTo>
                  <a:lnTo>
                    <a:pt x="42" y="187"/>
                  </a:lnTo>
                  <a:lnTo>
                    <a:pt x="81" y="129"/>
                  </a:lnTo>
                  <a:lnTo>
                    <a:pt x="130" y="82"/>
                  </a:lnTo>
                  <a:lnTo>
                    <a:pt x="186" y="43"/>
                  </a:lnTo>
                  <a:lnTo>
                    <a:pt x="251" y="16"/>
                  </a:lnTo>
                  <a:lnTo>
                    <a:pt x="320" y="1"/>
                  </a:lnTo>
                  <a:lnTo>
                    <a:pt x="3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10289105" y="2577693"/>
              <a:ext cx="755335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000" dirty="0" smtClean="0">
                  <a:solidFill>
                    <a:schemeClr val="bg1"/>
                  </a:solidFill>
                </a:rPr>
                <a:t>1    3    5</a:t>
              </a:r>
              <a:endParaRPr lang="en-US" altLang="ko-KR" sz="1000" dirty="0">
                <a:solidFill>
                  <a:schemeClr val="bg1"/>
                </a:solidFill>
              </a:endParaRPr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10292113" y="3212785"/>
              <a:ext cx="763351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000" dirty="0">
                  <a:solidFill>
                    <a:schemeClr val="bg1"/>
                  </a:solidFill>
                </a:rPr>
                <a:t>2</a:t>
              </a:r>
              <a:r>
                <a:rPr lang="en-US" altLang="ko-KR" sz="1000" dirty="0" smtClean="0">
                  <a:solidFill>
                    <a:schemeClr val="bg1"/>
                  </a:solidFill>
                </a:rPr>
                <a:t>    </a:t>
              </a:r>
              <a:r>
                <a:rPr lang="en-US" altLang="ko-KR" sz="1000" dirty="0">
                  <a:solidFill>
                    <a:schemeClr val="bg1"/>
                  </a:solidFill>
                </a:rPr>
                <a:t>4</a:t>
              </a:r>
              <a:r>
                <a:rPr lang="en-US" altLang="ko-KR" sz="1000" dirty="0" smtClean="0">
                  <a:solidFill>
                    <a:schemeClr val="bg1"/>
                  </a:solidFill>
                </a:rPr>
                <a:t>    </a:t>
              </a:r>
              <a:r>
                <a:rPr lang="en-US" altLang="ko-KR" sz="1000" dirty="0">
                  <a:solidFill>
                    <a:schemeClr val="bg1"/>
                  </a:solidFill>
                </a:rPr>
                <a:t>R</a:t>
              </a:r>
            </a:p>
          </p:txBody>
        </p:sp>
        <p:cxnSp>
          <p:nvCxnSpPr>
            <p:cNvPr id="43" name="직선 연결선 42"/>
            <p:cNvCxnSpPr/>
            <p:nvPr/>
          </p:nvCxnSpPr>
          <p:spPr>
            <a:xfrm>
              <a:off x="10408170" y="3060516"/>
              <a:ext cx="532446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 43"/>
            <p:cNvCxnSpPr/>
            <p:nvPr/>
          </p:nvCxnSpPr>
          <p:spPr>
            <a:xfrm rot="5400000">
              <a:off x="10228170" y="3070544"/>
              <a:ext cx="360000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/>
            <p:cNvCxnSpPr/>
            <p:nvPr/>
          </p:nvCxnSpPr>
          <p:spPr>
            <a:xfrm rot="5400000">
              <a:off x="10486772" y="3070544"/>
              <a:ext cx="360000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/>
            <p:cNvCxnSpPr/>
            <p:nvPr/>
          </p:nvCxnSpPr>
          <p:spPr>
            <a:xfrm rot="5400000">
              <a:off x="10760616" y="3070544"/>
              <a:ext cx="360000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직사각형 48"/>
          <p:cNvSpPr/>
          <p:nvPr/>
        </p:nvSpPr>
        <p:spPr>
          <a:xfrm>
            <a:off x="10135400" y="738590"/>
            <a:ext cx="1315152" cy="81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i="1" dirty="0" smtClean="0">
                <a:solidFill>
                  <a:schemeClr val="bg1"/>
                </a:solidFill>
              </a:rPr>
              <a:t>ITST</a:t>
            </a:r>
            <a:endParaRPr lang="en-US" altLang="ko-KR" sz="3600" b="1" i="1" dirty="0">
              <a:solidFill>
                <a:schemeClr val="bg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 flipH="1">
            <a:off x="223158" y="157583"/>
            <a:ext cx="20954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제작 일정</a:t>
            </a:r>
            <a:endParaRPr lang="ko-KR" altLang="en-US" sz="3600" dirty="0"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811" y="803914"/>
            <a:ext cx="7088863" cy="5803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435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9091973" y="0"/>
            <a:ext cx="3124200" cy="6858000"/>
          </a:xfrm>
          <a:prstGeom prst="rect">
            <a:avLst/>
          </a:prstGeom>
          <a:gradFill flip="none" rotWithShape="1">
            <a:gsLst>
              <a:gs pos="7000">
                <a:srgbClr val="303030"/>
              </a:gs>
              <a:gs pos="8000">
                <a:srgbClr val="272727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9511073" y="1924050"/>
            <a:ext cx="2311400" cy="2273300"/>
          </a:xfrm>
          <a:prstGeom prst="roundRect">
            <a:avLst>
              <a:gd name="adj" fmla="val 8846"/>
            </a:avLst>
          </a:prstGeom>
          <a:solidFill>
            <a:schemeClr val="bg1">
              <a:lumMod val="85000"/>
            </a:schemeClr>
          </a:solidFill>
          <a:ln w="698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9612393" y="2016700"/>
            <a:ext cx="2124000" cy="2113340"/>
          </a:xfrm>
          <a:prstGeom prst="roundRect">
            <a:avLst>
              <a:gd name="adj" fmla="val 5229"/>
            </a:avLst>
          </a:prstGeom>
          <a:solidFill>
            <a:schemeClr val="tx1">
              <a:lumMod val="75000"/>
              <a:lumOff val="25000"/>
            </a:schemeClr>
          </a:solidFill>
          <a:ln w="123825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>
              <a:rot lat="300000" lon="0" rev="0"/>
            </a:camera>
            <a:lightRig rig="threePt" dir="t"/>
          </a:scene3d>
          <a:sp3d>
            <a:bevelT w="622300" h="381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1" name="양쪽 모서리가 둥근 사각형 40"/>
          <p:cNvSpPr/>
          <p:nvPr/>
        </p:nvSpPr>
        <p:spPr>
          <a:xfrm>
            <a:off x="9547348" y="0"/>
            <a:ext cx="2377951" cy="546100"/>
          </a:xfrm>
          <a:prstGeom prst="round2SameRect">
            <a:avLst>
              <a:gd name="adj1" fmla="val 0"/>
              <a:gd name="adj2" fmla="val 36047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innerShdw blurRad="241300" dist="165100" dir="54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7" name="그룹 46"/>
          <p:cNvGrpSpPr/>
          <p:nvPr/>
        </p:nvGrpSpPr>
        <p:grpSpPr>
          <a:xfrm>
            <a:off x="9306105" y="1813826"/>
            <a:ext cx="3338162" cy="5731617"/>
            <a:chOff x="9306105" y="1813826"/>
            <a:chExt cx="3338162" cy="5731617"/>
          </a:xfrm>
        </p:grpSpPr>
        <p:sp>
          <p:nvSpPr>
            <p:cNvPr id="22" name="자유형 21"/>
            <p:cNvSpPr>
              <a:spLocks/>
            </p:cNvSpPr>
            <p:nvPr/>
          </p:nvSpPr>
          <p:spPr bwMode="auto">
            <a:xfrm rot="529477" flipH="1">
              <a:off x="10341226" y="1813826"/>
              <a:ext cx="1065733" cy="650548"/>
            </a:xfrm>
            <a:custGeom>
              <a:avLst/>
              <a:gdLst>
                <a:gd name="connsiteX0" fmla="*/ 1002468 w 1065733"/>
                <a:gd name="connsiteY0" fmla="*/ 130341 h 650548"/>
                <a:gd name="connsiteX1" fmla="*/ 973303 w 1065733"/>
                <a:gd name="connsiteY1" fmla="*/ 114634 h 650548"/>
                <a:gd name="connsiteX2" fmla="*/ 936959 w 1065733"/>
                <a:gd name="connsiteY2" fmla="*/ 104312 h 650548"/>
                <a:gd name="connsiteX3" fmla="*/ 915871 w 1065733"/>
                <a:gd name="connsiteY3" fmla="*/ 102067 h 650548"/>
                <a:gd name="connsiteX4" fmla="*/ 667746 w 1065733"/>
                <a:gd name="connsiteY4" fmla="*/ 76485 h 650548"/>
                <a:gd name="connsiteX5" fmla="*/ 35992 w 1065733"/>
                <a:gd name="connsiteY5" fmla="*/ 4230 h 650548"/>
                <a:gd name="connsiteX6" fmla="*/ 0 w 1065733"/>
                <a:gd name="connsiteY6" fmla="*/ 0 h 650548"/>
                <a:gd name="connsiteX7" fmla="*/ 205966 w 1065733"/>
                <a:gd name="connsiteY7" fmla="*/ 650548 h 650548"/>
                <a:gd name="connsiteX8" fmla="*/ 223993 w 1065733"/>
                <a:gd name="connsiteY8" fmla="*/ 647800 h 650548"/>
                <a:gd name="connsiteX9" fmla="*/ 299372 w 1065733"/>
                <a:gd name="connsiteY9" fmla="*/ 632541 h 650548"/>
                <a:gd name="connsiteX10" fmla="*/ 681207 w 1065733"/>
                <a:gd name="connsiteY10" fmla="*/ 545923 h 650548"/>
                <a:gd name="connsiteX11" fmla="*/ 870105 w 1065733"/>
                <a:gd name="connsiteY11" fmla="*/ 493414 h 650548"/>
                <a:gd name="connsiteX12" fmla="*/ 970611 w 1065733"/>
                <a:gd name="connsiteY12" fmla="*/ 459755 h 650548"/>
                <a:gd name="connsiteX13" fmla="*/ 1008301 w 1065733"/>
                <a:gd name="connsiteY13" fmla="*/ 443598 h 650548"/>
                <a:gd name="connsiteX14" fmla="*/ 1011890 w 1065733"/>
                <a:gd name="connsiteY14" fmla="*/ 441355 h 650548"/>
                <a:gd name="connsiteX15" fmla="*/ 1021761 w 1065733"/>
                <a:gd name="connsiteY15" fmla="*/ 431033 h 650548"/>
                <a:gd name="connsiteX16" fmla="*/ 1036120 w 1065733"/>
                <a:gd name="connsiteY16" fmla="*/ 406798 h 650548"/>
                <a:gd name="connsiteX17" fmla="*/ 1053618 w 1065733"/>
                <a:gd name="connsiteY17" fmla="*/ 359674 h 650548"/>
                <a:gd name="connsiteX18" fmla="*/ 1065284 w 1065733"/>
                <a:gd name="connsiteY18" fmla="*/ 303575 h 650548"/>
                <a:gd name="connsiteX19" fmla="*/ 1065733 w 1065733"/>
                <a:gd name="connsiteY19" fmla="*/ 258247 h 650548"/>
                <a:gd name="connsiteX20" fmla="*/ 1062592 w 1065733"/>
                <a:gd name="connsiteY20" fmla="*/ 229076 h 650548"/>
                <a:gd name="connsiteX21" fmla="*/ 1054964 w 1065733"/>
                <a:gd name="connsiteY21" fmla="*/ 200802 h 650548"/>
                <a:gd name="connsiteX22" fmla="*/ 1043299 w 1065733"/>
                <a:gd name="connsiteY22" fmla="*/ 174323 h 650548"/>
                <a:gd name="connsiteX23" fmla="*/ 1025800 w 1065733"/>
                <a:gd name="connsiteY23" fmla="*/ 150537 h 650548"/>
                <a:gd name="connsiteX24" fmla="*/ 1002468 w 1065733"/>
                <a:gd name="connsiteY24" fmla="*/ 130341 h 650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65733" h="650548">
                  <a:moveTo>
                    <a:pt x="1002468" y="130341"/>
                  </a:moveTo>
                  <a:lnTo>
                    <a:pt x="973303" y="114634"/>
                  </a:lnTo>
                  <a:lnTo>
                    <a:pt x="936959" y="104312"/>
                  </a:lnTo>
                  <a:lnTo>
                    <a:pt x="915871" y="102067"/>
                  </a:lnTo>
                  <a:lnTo>
                    <a:pt x="667746" y="76485"/>
                  </a:lnTo>
                  <a:lnTo>
                    <a:pt x="35992" y="4230"/>
                  </a:lnTo>
                  <a:lnTo>
                    <a:pt x="0" y="0"/>
                  </a:lnTo>
                  <a:lnTo>
                    <a:pt x="205966" y="650548"/>
                  </a:lnTo>
                  <a:lnTo>
                    <a:pt x="223993" y="647800"/>
                  </a:lnTo>
                  <a:lnTo>
                    <a:pt x="299372" y="632541"/>
                  </a:lnTo>
                  <a:lnTo>
                    <a:pt x="681207" y="545923"/>
                  </a:lnTo>
                  <a:lnTo>
                    <a:pt x="870105" y="493414"/>
                  </a:lnTo>
                  <a:lnTo>
                    <a:pt x="970611" y="459755"/>
                  </a:lnTo>
                  <a:lnTo>
                    <a:pt x="1008301" y="443598"/>
                  </a:lnTo>
                  <a:lnTo>
                    <a:pt x="1011890" y="441355"/>
                  </a:lnTo>
                  <a:lnTo>
                    <a:pt x="1021761" y="431033"/>
                  </a:lnTo>
                  <a:lnTo>
                    <a:pt x="1036120" y="406798"/>
                  </a:lnTo>
                  <a:lnTo>
                    <a:pt x="1053618" y="359674"/>
                  </a:lnTo>
                  <a:lnTo>
                    <a:pt x="1065284" y="303575"/>
                  </a:lnTo>
                  <a:lnTo>
                    <a:pt x="1065733" y="258247"/>
                  </a:lnTo>
                  <a:lnTo>
                    <a:pt x="1062592" y="229076"/>
                  </a:lnTo>
                  <a:lnTo>
                    <a:pt x="1054964" y="200802"/>
                  </a:lnTo>
                  <a:lnTo>
                    <a:pt x="1043299" y="174323"/>
                  </a:lnTo>
                  <a:lnTo>
                    <a:pt x="1025800" y="150537"/>
                  </a:lnTo>
                  <a:lnTo>
                    <a:pt x="1002468" y="130341"/>
                  </a:lnTo>
                  <a:close/>
                </a:path>
              </a:pathLst>
            </a:custGeom>
            <a:solidFill>
              <a:srgbClr val="FBC3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7" name="자유형 36"/>
            <p:cNvSpPr>
              <a:spLocks/>
            </p:cNvSpPr>
            <p:nvPr/>
          </p:nvSpPr>
          <p:spPr bwMode="auto">
            <a:xfrm rot="2113934" flipH="1">
              <a:off x="9531385" y="2054264"/>
              <a:ext cx="3112882" cy="3865905"/>
            </a:xfrm>
            <a:custGeom>
              <a:avLst/>
              <a:gdLst>
                <a:gd name="connsiteX0" fmla="*/ 2454682 w 3112882"/>
                <a:gd name="connsiteY0" fmla="*/ 19555 h 3865905"/>
                <a:gd name="connsiteX1" fmla="*/ 2311198 w 3112882"/>
                <a:gd name="connsiteY1" fmla="*/ 2692 h 3865905"/>
                <a:gd name="connsiteX2" fmla="*/ 2289660 w 3112882"/>
                <a:gd name="connsiteY2" fmla="*/ 448 h 3865905"/>
                <a:gd name="connsiteX3" fmla="*/ 2247484 w 3112882"/>
                <a:gd name="connsiteY3" fmla="*/ 0 h 3865905"/>
                <a:gd name="connsiteX4" fmla="*/ 2206204 w 3112882"/>
                <a:gd name="connsiteY4" fmla="*/ 3141 h 3865905"/>
                <a:gd name="connsiteX5" fmla="*/ 2165823 w 3112882"/>
                <a:gd name="connsiteY5" fmla="*/ 10770 h 3865905"/>
                <a:gd name="connsiteX6" fmla="*/ 2126338 w 3112882"/>
                <a:gd name="connsiteY6" fmla="*/ 22439 h 3865905"/>
                <a:gd name="connsiteX7" fmla="*/ 2087302 w 3112882"/>
                <a:gd name="connsiteY7" fmla="*/ 38147 h 3865905"/>
                <a:gd name="connsiteX8" fmla="*/ 2051407 w 3112882"/>
                <a:gd name="connsiteY8" fmla="*/ 57445 h 3865905"/>
                <a:gd name="connsiteX9" fmla="*/ 2016409 w 3112882"/>
                <a:gd name="connsiteY9" fmla="*/ 80782 h 3865905"/>
                <a:gd name="connsiteX10" fmla="*/ 1999808 w 3112882"/>
                <a:gd name="connsiteY10" fmla="*/ 94246 h 3865905"/>
                <a:gd name="connsiteX11" fmla="*/ 1204731 w 3112882"/>
                <a:gd name="connsiteY11" fmla="*/ 751728 h 3865905"/>
                <a:gd name="connsiteX12" fmla="*/ 1183642 w 3112882"/>
                <a:gd name="connsiteY12" fmla="*/ 769679 h 3865905"/>
                <a:gd name="connsiteX13" fmla="*/ 1144157 w 3112882"/>
                <a:gd name="connsiteY13" fmla="*/ 808276 h 3865905"/>
                <a:gd name="connsiteX14" fmla="*/ 1107365 w 3112882"/>
                <a:gd name="connsiteY14" fmla="*/ 849565 h 3865905"/>
                <a:gd name="connsiteX15" fmla="*/ 1073713 w 3112882"/>
                <a:gd name="connsiteY15" fmla="*/ 893547 h 3865905"/>
                <a:gd name="connsiteX16" fmla="*/ 1044100 w 3112882"/>
                <a:gd name="connsiteY16" fmla="*/ 939772 h 3865905"/>
                <a:gd name="connsiteX17" fmla="*/ 1017627 w 3112882"/>
                <a:gd name="connsiteY17" fmla="*/ 988242 h 3865905"/>
                <a:gd name="connsiteX18" fmla="*/ 995192 w 3112882"/>
                <a:gd name="connsiteY18" fmla="*/ 1038507 h 3865905"/>
                <a:gd name="connsiteX19" fmla="*/ 976347 w 3112882"/>
                <a:gd name="connsiteY19" fmla="*/ 1091016 h 3865905"/>
                <a:gd name="connsiteX20" fmla="*/ 968272 w 3112882"/>
                <a:gd name="connsiteY20" fmla="*/ 1117495 h 3865905"/>
                <a:gd name="connsiteX21" fmla="*/ 932825 w 3112882"/>
                <a:gd name="connsiteY21" fmla="*/ 1245849 h 3865905"/>
                <a:gd name="connsiteX22" fmla="*/ 841741 w 3112882"/>
                <a:gd name="connsiteY22" fmla="*/ 1556863 h 3865905"/>
                <a:gd name="connsiteX23" fmla="*/ 765463 w 3112882"/>
                <a:gd name="connsiteY23" fmla="*/ 1799212 h 3865905"/>
                <a:gd name="connsiteX24" fmla="*/ 713865 w 3112882"/>
                <a:gd name="connsiteY24" fmla="*/ 1952250 h 3865905"/>
                <a:gd name="connsiteX25" fmla="*/ 662713 w 3112882"/>
                <a:gd name="connsiteY25" fmla="*/ 2089133 h 3865905"/>
                <a:gd name="connsiteX26" fmla="*/ 614255 w 3112882"/>
                <a:gd name="connsiteY26" fmla="*/ 2204473 h 3865905"/>
                <a:gd name="connsiteX27" fmla="*/ 591821 w 3112882"/>
                <a:gd name="connsiteY27" fmla="*/ 2249351 h 3865905"/>
                <a:gd name="connsiteX28" fmla="*/ 0 w 3112882"/>
                <a:gd name="connsiteY28" fmla="*/ 2841310 h 3865905"/>
                <a:gd name="connsiteX29" fmla="*/ 1024806 w 3112882"/>
                <a:gd name="connsiteY29" fmla="*/ 3865905 h 3865905"/>
                <a:gd name="connsiteX30" fmla="*/ 1309723 w 3112882"/>
                <a:gd name="connsiteY30" fmla="*/ 3580922 h 3865905"/>
                <a:gd name="connsiteX31" fmla="*/ 1330363 w 3112882"/>
                <a:gd name="connsiteY31" fmla="*/ 3561624 h 3865905"/>
                <a:gd name="connsiteX32" fmla="*/ 1374783 w 3112882"/>
                <a:gd name="connsiteY32" fmla="*/ 3526618 h 3865905"/>
                <a:gd name="connsiteX33" fmla="*/ 1423242 w 3112882"/>
                <a:gd name="connsiteY33" fmla="*/ 3497895 h 3865905"/>
                <a:gd name="connsiteX34" fmla="*/ 1474841 w 3112882"/>
                <a:gd name="connsiteY34" fmla="*/ 3475456 h 3865905"/>
                <a:gd name="connsiteX35" fmla="*/ 1502211 w 3112882"/>
                <a:gd name="connsiteY35" fmla="*/ 3466928 h 3865905"/>
                <a:gd name="connsiteX36" fmla="*/ 2097173 w 3112882"/>
                <a:gd name="connsiteY36" fmla="*/ 3266766 h 3865905"/>
                <a:gd name="connsiteX37" fmla="*/ 2132171 w 3112882"/>
                <a:gd name="connsiteY37" fmla="*/ 3254649 h 3865905"/>
                <a:gd name="connsiteX38" fmla="*/ 2199923 w 3112882"/>
                <a:gd name="connsiteY38" fmla="*/ 3225477 h 3865905"/>
                <a:gd name="connsiteX39" fmla="*/ 2264983 w 3112882"/>
                <a:gd name="connsiteY39" fmla="*/ 3191817 h 3865905"/>
                <a:gd name="connsiteX40" fmla="*/ 2327799 w 3112882"/>
                <a:gd name="connsiteY40" fmla="*/ 3153671 h 3865905"/>
                <a:gd name="connsiteX41" fmla="*/ 2387924 w 3112882"/>
                <a:gd name="connsiteY41" fmla="*/ 3111483 h 3865905"/>
                <a:gd name="connsiteX42" fmla="*/ 2444907 w 3112882"/>
                <a:gd name="connsiteY42" fmla="*/ 3064360 h 3865905"/>
                <a:gd name="connsiteX43" fmla="*/ 2497853 w 3112882"/>
                <a:gd name="connsiteY43" fmla="*/ 3014096 h 3865905"/>
                <a:gd name="connsiteX44" fmla="*/ 2548105 w 3112882"/>
                <a:gd name="connsiteY44" fmla="*/ 2959793 h 3865905"/>
                <a:gd name="connsiteX45" fmla="*/ 2550306 w 3112882"/>
                <a:gd name="connsiteY45" fmla="*/ 2957041 h 3865905"/>
                <a:gd name="connsiteX46" fmla="*/ 2451132 w 3112882"/>
                <a:gd name="connsiteY46" fmla="*/ 2240459 h 3865905"/>
                <a:gd name="connsiteX47" fmla="*/ 2589246 w 3112882"/>
                <a:gd name="connsiteY47" fmla="*/ 1964850 h 3865905"/>
                <a:gd name="connsiteX48" fmla="*/ 2784604 w 3112882"/>
                <a:gd name="connsiteY48" fmla="*/ 1752284 h 3865905"/>
                <a:gd name="connsiteX49" fmla="*/ 3112882 w 3112882"/>
                <a:gd name="connsiteY49" fmla="*/ 1360396 h 3865905"/>
                <a:gd name="connsiteX50" fmla="*/ 3065444 w 3112882"/>
                <a:gd name="connsiteY50" fmla="*/ 1381834 h 3865905"/>
                <a:gd name="connsiteX51" fmla="*/ 2993206 w 3112882"/>
                <a:gd name="connsiteY51" fmla="*/ 1419533 h 3865905"/>
                <a:gd name="connsiteX52" fmla="*/ 2924556 w 3112882"/>
                <a:gd name="connsiteY52" fmla="*/ 1461719 h 3865905"/>
                <a:gd name="connsiteX53" fmla="*/ 2859945 w 3112882"/>
                <a:gd name="connsiteY53" fmla="*/ 1507496 h 3865905"/>
                <a:gd name="connsiteX54" fmla="*/ 2802063 w 3112882"/>
                <a:gd name="connsiteY54" fmla="*/ 1556864 h 3865905"/>
                <a:gd name="connsiteX55" fmla="*/ 2775591 w 3112882"/>
                <a:gd name="connsiteY55" fmla="*/ 1582445 h 3865905"/>
                <a:gd name="connsiteX56" fmla="*/ 2564707 w 3112882"/>
                <a:gd name="connsiteY56" fmla="*/ 1793377 h 3865905"/>
                <a:gd name="connsiteX57" fmla="*/ 2404526 w 3112882"/>
                <a:gd name="connsiteY57" fmla="*/ 1953597 h 3865905"/>
                <a:gd name="connsiteX58" fmla="*/ 2388373 w 3112882"/>
                <a:gd name="connsiteY58" fmla="*/ 1968407 h 3865905"/>
                <a:gd name="connsiteX59" fmla="*/ 2352925 w 3112882"/>
                <a:gd name="connsiteY59" fmla="*/ 1992193 h 3865905"/>
                <a:gd name="connsiteX60" fmla="*/ 2313441 w 3112882"/>
                <a:gd name="connsiteY60" fmla="*/ 2008349 h 3865905"/>
                <a:gd name="connsiteX61" fmla="*/ 2270816 w 3112882"/>
                <a:gd name="connsiteY61" fmla="*/ 2016876 h 3865905"/>
                <a:gd name="connsiteX62" fmla="*/ 2248830 w 3112882"/>
                <a:gd name="connsiteY62" fmla="*/ 2017325 h 3865905"/>
                <a:gd name="connsiteX63" fmla="*/ 2245690 w 3112882"/>
                <a:gd name="connsiteY63" fmla="*/ 2017325 h 3865905"/>
                <a:gd name="connsiteX64" fmla="*/ 2227741 w 3112882"/>
                <a:gd name="connsiteY64" fmla="*/ 2016877 h 3865905"/>
                <a:gd name="connsiteX65" fmla="*/ 2190052 w 3112882"/>
                <a:gd name="connsiteY65" fmla="*/ 2008349 h 3865905"/>
                <a:gd name="connsiteX66" fmla="*/ 2152811 w 3112882"/>
                <a:gd name="connsiteY66" fmla="*/ 1993091 h 3865905"/>
                <a:gd name="connsiteX67" fmla="*/ 2117364 w 3112882"/>
                <a:gd name="connsiteY67" fmla="*/ 1971549 h 3865905"/>
                <a:gd name="connsiteX68" fmla="*/ 2085059 w 3112882"/>
                <a:gd name="connsiteY68" fmla="*/ 1945070 h 3865905"/>
                <a:gd name="connsiteX69" fmla="*/ 2055894 w 3112882"/>
                <a:gd name="connsiteY69" fmla="*/ 1915001 h 3865905"/>
                <a:gd name="connsiteX70" fmla="*/ 2032562 w 3112882"/>
                <a:gd name="connsiteY70" fmla="*/ 1881790 h 3865905"/>
                <a:gd name="connsiteX71" fmla="*/ 2015063 w 3112882"/>
                <a:gd name="connsiteY71" fmla="*/ 1847681 h 3865905"/>
                <a:gd name="connsiteX72" fmla="*/ 2010127 w 3112882"/>
                <a:gd name="connsiteY72" fmla="*/ 1829281 h 3865905"/>
                <a:gd name="connsiteX73" fmla="*/ 2010127 w 3112882"/>
                <a:gd name="connsiteY73" fmla="*/ 979715 h 3865905"/>
                <a:gd name="connsiteX74" fmla="*/ 2322415 w 3112882"/>
                <a:gd name="connsiteY74" fmla="*/ 721659 h 3865905"/>
                <a:gd name="connsiteX75" fmla="*/ 2660648 w 3112882"/>
                <a:gd name="connsiteY75" fmla="*/ 670103 h 3865905"/>
                <a:gd name="connsiteX0" fmla="*/ 2454682 w 3112882"/>
                <a:gd name="connsiteY0" fmla="*/ 19555 h 3865905"/>
                <a:gd name="connsiteX1" fmla="*/ 2311198 w 3112882"/>
                <a:gd name="connsiteY1" fmla="*/ 2692 h 3865905"/>
                <a:gd name="connsiteX2" fmla="*/ 2289660 w 3112882"/>
                <a:gd name="connsiteY2" fmla="*/ 448 h 3865905"/>
                <a:gd name="connsiteX3" fmla="*/ 2247484 w 3112882"/>
                <a:gd name="connsiteY3" fmla="*/ 0 h 3865905"/>
                <a:gd name="connsiteX4" fmla="*/ 2206204 w 3112882"/>
                <a:gd name="connsiteY4" fmla="*/ 3141 h 3865905"/>
                <a:gd name="connsiteX5" fmla="*/ 2165823 w 3112882"/>
                <a:gd name="connsiteY5" fmla="*/ 10770 h 3865905"/>
                <a:gd name="connsiteX6" fmla="*/ 2126338 w 3112882"/>
                <a:gd name="connsiteY6" fmla="*/ 22439 h 3865905"/>
                <a:gd name="connsiteX7" fmla="*/ 2087302 w 3112882"/>
                <a:gd name="connsiteY7" fmla="*/ 38147 h 3865905"/>
                <a:gd name="connsiteX8" fmla="*/ 2051407 w 3112882"/>
                <a:gd name="connsiteY8" fmla="*/ 57445 h 3865905"/>
                <a:gd name="connsiteX9" fmla="*/ 2016409 w 3112882"/>
                <a:gd name="connsiteY9" fmla="*/ 80782 h 3865905"/>
                <a:gd name="connsiteX10" fmla="*/ 1999808 w 3112882"/>
                <a:gd name="connsiteY10" fmla="*/ 94246 h 3865905"/>
                <a:gd name="connsiteX11" fmla="*/ 1204731 w 3112882"/>
                <a:gd name="connsiteY11" fmla="*/ 751728 h 3865905"/>
                <a:gd name="connsiteX12" fmla="*/ 1183642 w 3112882"/>
                <a:gd name="connsiteY12" fmla="*/ 769679 h 3865905"/>
                <a:gd name="connsiteX13" fmla="*/ 1144157 w 3112882"/>
                <a:gd name="connsiteY13" fmla="*/ 808276 h 3865905"/>
                <a:gd name="connsiteX14" fmla="*/ 1107365 w 3112882"/>
                <a:gd name="connsiteY14" fmla="*/ 849565 h 3865905"/>
                <a:gd name="connsiteX15" fmla="*/ 1073713 w 3112882"/>
                <a:gd name="connsiteY15" fmla="*/ 893547 h 3865905"/>
                <a:gd name="connsiteX16" fmla="*/ 1044100 w 3112882"/>
                <a:gd name="connsiteY16" fmla="*/ 939772 h 3865905"/>
                <a:gd name="connsiteX17" fmla="*/ 1017627 w 3112882"/>
                <a:gd name="connsiteY17" fmla="*/ 988242 h 3865905"/>
                <a:gd name="connsiteX18" fmla="*/ 995192 w 3112882"/>
                <a:gd name="connsiteY18" fmla="*/ 1038507 h 3865905"/>
                <a:gd name="connsiteX19" fmla="*/ 976347 w 3112882"/>
                <a:gd name="connsiteY19" fmla="*/ 1091016 h 3865905"/>
                <a:gd name="connsiteX20" fmla="*/ 968272 w 3112882"/>
                <a:gd name="connsiteY20" fmla="*/ 1117495 h 3865905"/>
                <a:gd name="connsiteX21" fmla="*/ 932825 w 3112882"/>
                <a:gd name="connsiteY21" fmla="*/ 1245849 h 3865905"/>
                <a:gd name="connsiteX22" fmla="*/ 841741 w 3112882"/>
                <a:gd name="connsiteY22" fmla="*/ 1556863 h 3865905"/>
                <a:gd name="connsiteX23" fmla="*/ 765463 w 3112882"/>
                <a:gd name="connsiteY23" fmla="*/ 1799212 h 3865905"/>
                <a:gd name="connsiteX24" fmla="*/ 713865 w 3112882"/>
                <a:gd name="connsiteY24" fmla="*/ 1952250 h 3865905"/>
                <a:gd name="connsiteX25" fmla="*/ 662713 w 3112882"/>
                <a:gd name="connsiteY25" fmla="*/ 2089133 h 3865905"/>
                <a:gd name="connsiteX26" fmla="*/ 614255 w 3112882"/>
                <a:gd name="connsiteY26" fmla="*/ 2204473 h 3865905"/>
                <a:gd name="connsiteX27" fmla="*/ 591821 w 3112882"/>
                <a:gd name="connsiteY27" fmla="*/ 2249351 h 3865905"/>
                <a:gd name="connsiteX28" fmla="*/ 0 w 3112882"/>
                <a:gd name="connsiteY28" fmla="*/ 2841310 h 3865905"/>
                <a:gd name="connsiteX29" fmla="*/ 1024806 w 3112882"/>
                <a:gd name="connsiteY29" fmla="*/ 3865905 h 3865905"/>
                <a:gd name="connsiteX30" fmla="*/ 1309723 w 3112882"/>
                <a:gd name="connsiteY30" fmla="*/ 3580922 h 3865905"/>
                <a:gd name="connsiteX31" fmla="*/ 1330363 w 3112882"/>
                <a:gd name="connsiteY31" fmla="*/ 3561624 h 3865905"/>
                <a:gd name="connsiteX32" fmla="*/ 1374783 w 3112882"/>
                <a:gd name="connsiteY32" fmla="*/ 3526618 h 3865905"/>
                <a:gd name="connsiteX33" fmla="*/ 1423242 w 3112882"/>
                <a:gd name="connsiteY33" fmla="*/ 3497895 h 3865905"/>
                <a:gd name="connsiteX34" fmla="*/ 1474841 w 3112882"/>
                <a:gd name="connsiteY34" fmla="*/ 3475456 h 3865905"/>
                <a:gd name="connsiteX35" fmla="*/ 1502211 w 3112882"/>
                <a:gd name="connsiteY35" fmla="*/ 3466928 h 3865905"/>
                <a:gd name="connsiteX36" fmla="*/ 2097173 w 3112882"/>
                <a:gd name="connsiteY36" fmla="*/ 3266766 h 3865905"/>
                <a:gd name="connsiteX37" fmla="*/ 2132171 w 3112882"/>
                <a:gd name="connsiteY37" fmla="*/ 3254649 h 3865905"/>
                <a:gd name="connsiteX38" fmla="*/ 2199923 w 3112882"/>
                <a:gd name="connsiteY38" fmla="*/ 3225477 h 3865905"/>
                <a:gd name="connsiteX39" fmla="*/ 2264983 w 3112882"/>
                <a:gd name="connsiteY39" fmla="*/ 3191817 h 3865905"/>
                <a:gd name="connsiteX40" fmla="*/ 2327799 w 3112882"/>
                <a:gd name="connsiteY40" fmla="*/ 3153671 h 3865905"/>
                <a:gd name="connsiteX41" fmla="*/ 2387924 w 3112882"/>
                <a:gd name="connsiteY41" fmla="*/ 3111483 h 3865905"/>
                <a:gd name="connsiteX42" fmla="*/ 2444907 w 3112882"/>
                <a:gd name="connsiteY42" fmla="*/ 3064360 h 3865905"/>
                <a:gd name="connsiteX43" fmla="*/ 2497853 w 3112882"/>
                <a:gd name="connsiteY43" fmla="*/ 3014096 h 3865905"/>
                <a:gd name="connsiteX44" fmla="*/ 2548105 w 3112882"/>
                <a:gd name="connsiteY44" fmla="*/ 2959793 h 3865905"/>
                <a:gd name="connsiteX45" fmla="*/ 2550306 w 3112882"/>
                <a:gd name="connsiteY45" fmla="*/ 2957041 h 3865905"/>
                <a:gd name="connsiteX46" fmla="*/ 2966031 w 3112882"/>
                <a:gd name="connsiteY46" fmla="*/ 2119015 h 3865905"/>
                <a:gd name="connsiteX47" fmla="*/ 2589246 w 3112882"/>
                <a:gd name="connsiteY47" fmla="*/ 1964850 h 3865905"/>
                <a:gd name="connsiteX48" fmla="*/ 2784604 w 3112882"/>
                <a:gd name="connsiteY48" fmla="*/ 1752284 h 3865905"/>
                <a:gd name="connsiteX49" fmla="*/ 3112882 w 3112882"/>
                <a:gd name="connsiteY49" fmla="*/ 1360396 h 3865905"/>
                <a:gd name="connsiteX50" fmla="*/ 3065444 w 3112882"/>
                <a:gd name="connsiteY50" fmla="*/ 1381834 h 3865905"/>
                <a:gd name="connsiteX51" fmla="*/ 2993206 w 3112882"/>
                <a:gd name="connsiteY51" fmla="*/ 1419533 h 3865905"/>
                <a:gd name="connsiteX52" fmla="*/ 2924556 w 3112882"/>
                <a:gd name="connsiteY52" fmla="*/ 1461719 h 3865905"/>
                <a:gd name="connsiteX53" fmla="*/ 2859945 w 3112882"/>
                <a:gd name="connsiteY53" fmla="*/ 1507496 h 3865905"/>
                <a:gd name="connsiteX54" fmla="*/ 2802063 w 3112882"/>
                <a:gd name="connsiteY54" fmla="*/ 1556864 h 3865905"/>
                <a:gd name="connsiteX55" fmla="*/ 2775591 w 3112882"/>
                <a:gd name="connsiteY55" fmla="*/ 1582445 h 3865905"/>
                <a:gd name="connsiteX56" fmla="*/ 2564707 w 3112882"/>
                <a:gd name="connsiteY56" fmla="*/ 1793377 h 3865905"/>
                <a:gd name="connsiteX57" fmla="*/ 2404526 w 3112882"/>
                <a:gd name="connsiteY57" fmla="*/ 1953597 h 3865905"/>
                <a:gd name="connsiteX58" fmla="*/ 2388373 w 3112882"/>
                <a:gd name="connsiteY58" fmla="*/ 1968407 h 3865905"/>
                <a:gd name="connsiteX59" fmla="*/ 2352925 w 3112882"/>
                <a:gd name="connsiteY59" fmla="*/ 1992193 h 3865905"/>
                <a:gd name="connsiteX60" fmla="*/ 2313441 w 3112882"/>
                <a:gd name="connsiteY60" fmla="*/ 2008349 h 3865905"/>
                <a:gd name="connsiteX61" fmla="*/ 2270816 w 3112882"/>
                <a:gd name="connsiteY61" fmla="*/ 2016876 h 3865905"/>
                <a:gd name="connsiteX62" fmla="*/ 2248830 w 3112882"/>
                <a:gd name="connsiteY62" fmla="*/ 2017325 h 3865905"/>
                <a:gd name="connsiteX63" fmla="*/ 2245690 w 3112882"/>
                <a:gd name="connsiteY63" fmla="*/ 2017325 h 3865905"/>
                <a:gd name="connsiteX64" fmla="*/ 2227741 w 3112882"/>
                <a:gd name="connsiteY64" fmla="*/ 2016877 h 3865905"/>
                <a:gd name="connsiteX65" fmla="*/ 2190052 w 3112882"/>
                <a:gd name="connsiteY65" fmla="*/ 2008349 h 3865905"/>
                <a:gd name="connsiteX66" fmla="*/ 2152811 w 3112882"/>
                <a:gd name="connsiteY66" fmla="*/ 1993091 h 3865905"/>
                <a:gd name="connsiteX67" fmla="*/ 2117364 w 3112882"/>
                <a:gd name="connsiteY67" fmla="*/ 1971549 h 3865905"/>
                <a:gd name="connsiteX68" fmla="*/ 2085059 w 3112882"/>
                <a:gd name="connsiteY68" fmla="*/ 1945070 h 3865905"/>
                <a:gd name="connsiteX69" fmla="*/ 2055894 w 3112882"/>
                <a:gd name="connsiteY69" fmla="*/ 1915001 h 3865905"/>
                <a:gd name="connsiteX70" fmla="*/ 2032562 w 3112882"/>
                <a:gd name="connsiteY70" fmla="*/ 1881790 h 3865905"/>
                <a:gd name="connsiteX71" fmla="*/ 2015063 w 3112882"/>
                <a:gd name="connsiteY71" fmla="*/ 1847681 h 3865905"/>
                <a:gd name="connsiteX72" fmla="*/ 2010127 w 3112882"/>
                <a:gd name="connsiteY72" fmla="*/ 1829281 h 3865905"/>
                <a:gd name="connsiteX73" fmla="*/ 2010127 w 3112882"/>
                <a:gd name="connsiteY73" fmla="*/ 979715 h 3865905"/>
                <a:gd name="connsiteX74" fmla="*/ 2322415 w 3112882"/>
                <a:gd name="connsiteY74" fmla="*/ 721659 h 3865905"/>
                <a:gd name="connsiteX75" fmla="*/ 2660648 w 3112882"/>
                <a:gd name="connsiteY75" fmla="*/ 670103 h 3865905"/>
                <a:gd name="connsiteX76" fmla="*/ 2454682 w 3112882"/>
                <a:gd name="connsiteY76" fmla="*/ 19555 h 3865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3112882" h="3865905">
                  <a:moveTo>
                    <a:pt x="2454682" y="19555"/>
                  </a:moveTo>
                  <a:lnTo>
                    <a:pt x="2311198" y="2692"/>
                  </a:lnTo>
                  <a:lnTo>
                    <a:pt x="2289660" y="448"/>
                  </a:lnTo>
                  <a:lnTo>
                    <a:pt x="2247484" y="0"/>
                  </a:lnTo>
                  <a:lnTo>
                    <a:pt x="2206204" y="3141"/>
                  </a:lnTo>
                  <a:lnTo>
                    <a:pt x="2165823" y="10770"/>
                  </a:lnTo>
                  <a:lnTo>
                    <a:pt x="2126338" y="22439"/>
                  </a:lnTo>
                  <a:lnTo>
                    <a:pt x="2087302" y="38147"/>
                  </a:lnTo>
                  <a:lnTo>
                    <a:pt x="2051407" y="57445"/>
                  </a:lnTo>
                  <a:lnTo>
                    <a:pt x="2016409" y="80782"/>
                  </a:lnTo>
                  <a:lnTo>
                    <a:pt x="1999808" y="94246"/>
                  </a:lnTo>
                  <a:lnTo>
                    <a:pt x="1204731" y="751728"/>
                  </a:lnTo>
                  <a:lnTo>
                    <a:pt x="1183642" y="769679"/>
                  </a:lnTo>
                  <a:lnTo>
                    <a:pt x="1144157" y="808276"/>
                  </a:lnTo>
                  <a:lnTo>
                    <a:pt x="1107365" y="849565"/>
                  </a:lnTo>
                  <a:lnTo>
                    <a:pt x="1073713" y="893547"/>
                  </a:lnTo>
                  <a:lnTo>
                    <a:pt x="1044100" y="939772"/>
                  </a:lnTo>
                  <a:lnTo>
                    <a:pt x="1017627" y="988242"/>
                  </a:lnTo>
                  <a:lnTo>
                    <a:pt x="995192" y="1038507"/>
                  </a:lnTo>
                  <a:lnTo>
                    <a:pt x="976347" y="1091016"/>
                  </a:lnTo>
                  <a:lnTo>
                    <a:pt x="968272" y="1117495"/>
                  </a:lnTo>
                  <a:lnTo>
                    <a:pt x="932825" y="1245849"/>
                  </a:lnTo>
                  <a:lnTo>
                    <a:pt x="841741" y="1556863"/>
                  </a:lnTo>
                  <a:lnTo>
                    <a:pt x="765463" y="1799212"/>
                  </a:lnTo>
                  <a:lnTo>
                    <a:pt x="713865" y="1952250"/>
                  </a:lnTo>
                  <a:lnTo>
                    <a:pt x="662713" y="2089133"/>
                  </a:lnTo>
                  <a:lnTo>
                    <a:pt x="614255" y="2204473"/>
                  </a:lnTo>
                  <a:lnTo>
                    <a:pt x="591821" y="2249351"/>
                  </a:lnTo>
                  <a:lnTo>
                    <a:pt x="0" y="2841310"/>
                  </a:lnTo>
                  <a:lnTo>
                    <a:pt x="1024806" y="3865905"/>
                  </a:lnTo>
                  <a:lnTo>
                    <a:pt x="1309723" y="3580922"/>
                  </a:lnTo>
                  <a:lnTo>
                    <a:pt x="1330363" y="3561624"/>
                  </a:lnTo>
                  <a:lnTo>
                    <a:pt x="1374783" y="3526618"/>
                  </a:lnTo>
                  <a:lnTo>
                    <a:pt x="1423242" y="3497895"/>
                  </a:lnTo>
                  <a:lnTo>
                    <a:pt x="1474841" y="3475456"/>
                  </a:lnTo>
                  <a:lnTo>
                    <a:pt x="1502211" y="3466928"/>
                  </a:lnTo>
                  <a:lnTo>
                    <a:pt x="2097173" y="3266766"/>
                  </a:lnTo>
                  <a:lnTo>
                    <a:pt x="2132171" y="3254649"/>
                  </a:lnTo>
                  <a:lnTo>
                    <a:pt x="2199923" y="3225477"/>
                  </a:lnTo>
                  <a:lnTo>
                    <a:pt x="2264983" y="3191817"/>
                  </a:lnTo>
                  <a:lnTo>
                    <a:pt x="2327799" y="3153671"/>
                  </a:lnTo>
                  <a:lnTo>
                    <a:pt x="2387924" y="3111483"/>
                  </a:lnTo>
                  <a:lnTo>
                    <a:pt x="2444907" y="3064360"/>
                  </a:lnTo>
                  <a:lnTo>
                    <a:pt x="2497853" y="3014096"/>
                  </a:lnTo>
                  <a:lnTo>
                    <a:pt x="2548105" y="2959793"/>
                  </a:lnTo>
                  <a:lnTo>
                    <a:pt x="2550306" y="2957041"/>
                  </a:lnTo>
                  <a:lnTo>
                    <a:pt x="2966031" y="2119015"/>
                  </a:lnTo>
                  <a:lnTo>
                    <a:pt x="2589246" y="1964850"/>
                  </a:lnTo>
                  <a:lnTo>
                    <a:pt x="2784604" y="1752284"/>
                  </a:lnTo>
                  <a:lnTo>
                    <a:pt x="3112882" y="1360396"/>
                  </a:lnTo>
                  <a:lnTo>
                    <a:pt x="3065444" y="1381834"/>
                  </a:lnTo>
                  <a:lnTo>
                    <a:pt x="2993206" y="1419533"/>
                  </a:lnTo>
                  <a:lnTo>
                    <a:pt x="2924556" y="1461719"/>
                  </a:lnTo>
                  <a:lnTo>
                    <a:pt x="2859945" y="1507496"/>
                  </a:lnTo>
                  <a:lnTo>
                    <a:pt x="2802063" y="1556864"/>
                  </a:lnTo>
                  <a:lnTo>
                    <a:pt x="2775591" y="1582445"/>
                  </a:lnTo>
                  <a:lnTo>
                    <a:pt x="2564707" y="1793377"/>
                  </a:lnTo>
                  <a:lnTo>
                    <a:pt x="2404526" y="1953597"/>
                  </a:lnTo>
                  <a:lnTo>
                    <a:pt x="2388373" y="1968407"/>
                  </a:lnTo>
                  <a:lnTo>
                    <a:pt x="2352925" y="1992193"/>
                  </a:lnTo>
                  <a:lnTo>
                    <a:pt x="2313441" y="2008349"/>
                  </a:lnTo>
                  <a:lnTo>
                    <a:pt x="2270816" y="2016876"/>
                  </a:lnTo>
                  <a:lnTo>
                    <a:pt x="2248830" y="2017325"/>
                  </a:lnTo>
                  <a:lnTo>
                    <a:pt x="2245690" y="2017325"/>
                  </a:lnTo>
                  <a:lnTo>
                    <a:pt x="2227741" y="2016877"/>
                  </a:lnTo>
                  <a:lnTo>
                    <a:pt x="2190052" y="2008349"/>
                  </a:lnTo>
                  <a:lnTo>
                    <a:pt x="2152811" y="1993091"/>
                  </a:lnTo>
                  <a:lnTo>
                    <a:pt x="2117364" y="1971549"/>
                  </a:lnTo>
                  <a:lnTo>
                    <a:pt x="2085059" y="1945070"/>
                  </a:lnTo>
                  <a:lnTo>
                    <a:pt x="2055894" y="1915001"/>
                  </a:lnTo>
                  <a:lnTo>
                    <a:pt x="2032562" y="1881790"/>
                  </a:lnTo>
                  <a:lnTo>
                    <a:pt x="2015063" y="1847681"/>
                  </a:lnTo>
                  <a:lnTo>
                    <a:pt x="2010127" y="1829281"/>
                  </a:lnTo>
                  <a:lnTo>
                    <a:pt x="2010127" y="979715"/>
                  </a:lnTo>
                  <a:lnTo>
                    <a:pt x="2322415" y="721659"/>
                  </a:lnTo>
                  <a:lnTo>
                    <a:pt x="2660648" y="670103"/>
                  </a:lnTo>
                  <a:lnTo>
                    <a:pt x="2454682" y="19555"/>
                  </a:lnTo>
                  <a:close/>
                </a:path>
              </a:pathLst>
            </a:custGeom>
            <a:solidFill>
              <a:srgbClr val="FBC3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Freeform 7"/>
            <p:cNvSpPr>
              <a:spLocks/>
            </p:cNvSpPr>
            <p:nvPr/>
          </p:nvSpPr>
          <p:spPr bwMode="auto">
            <a:xfrm rot="1365788">
              <a:off x="9306105" y="2309457"/>
              <a:ext cx="1097604" cy="2176587"/>
            </a:xfrm>
            <a:custGeom>
              <a:avLst/>
              <a:gdLst>
                <a:gd name="T0" fmla="*/ 852 w 1286"/>
                <a:gd name="T1" fmla="*/ 2795 h 2795"/>
                <a:gd name="T2" fmla="*/ 785 w 1286"/>
                <a:gd name="T3" fmla="*/ 2701 h 2795"/>
                <a:gd name="T4" fmla="*/ 446 w 1286"/>
                <a:gd name="T5" fmla="*/ 2210 h 2795"/>
                <a:gd name="T6" fmla="*/ 280 w 1286"/>
                <a:gd name="T7" fmla="*/ 1954 h 2795"/>
                <a:gd name="T8" fmla="*/ 194 w 1286"/>
                <a:gd name="T9" fmla="*/ 1804 h 2795"/>
                <a:gd name="T10" fmla="*/ 162 w 1286"/>
                <a:gd name="T11" fmla="*/ 1744 h 2795"/>
                <a:gd name="T12" fmla="*/ 148 w 1286"/>
                <a:gd name="T13" fmla="*/ 1712 h 2795"/>
                <a:gd name="T14" fmla="*/ 129 w 1286"/>
                <a:gd name="T15" fmla="*/ 1634 h 2795"/>
                <a:gd name="T16" fmla="*/ 112 w 1286"/>
                <a:gd name="T17" fmla="*/ 1486 h 2795"/>
                <a:gd name="T18" fmla="*/ 100 w 1286"/>
                <a:gd name="T19" fmla="*/ 1110 h 2795"/>
                <a:gd name="T20" fmla="*/ 87 w 1286"/>
                <a:gd name="T21" fmla="*/ 826 h 2795"/>
                <a:gd name="T22" fmla="*/ 76 w 1286"/>
                <a:gd name="T23" fmla="*/ 693 h 2795"/>
                <a:gd name="T24" fmla="*/ 36 w 1286"/>
                <a:gd name="T25" fmla="*/ 443 h 2795"/>
                <a:gd name="T26" fmla="*/ 10 w 1286"/>
                <a:gd name="T27" fmla="*/ 288 h 2795"/>
                <a:gd name="T28" fmla="*/ 0 w 1286"/>
                <a:gd name="T29" fmla="*/ 200 h 2795"/>
                <a:gd name="T30" fmla="*/ 1 w 1286"/>
                <a:gd name="T31" fmla="*/ 130 h 2795"/>
                <a:gd name="T32" fmla="*/ 17 w 1286"/>
                <a:gd name="T33" fmla="*/ 78 h 2795"/>
                <a:gd name="T34" fmla="*/ 31 w 1286"/>
                <a:gd name="T35" fmla="*/ 61 h 2795"/>
                <a:gd name="T36" fmla="*/ 54 w 1286"/>
                <a:gd name="T37" fmla="*/ 42 h 2795"/>
                <a:gd name="T38" fmla="*/ 100 w 1286"/>
                <a:gd name="T39" fmla="*/ 16 h 2795"/>
                <a:gd name="T40" fmla="*/ 147 w 1286"/>
                <a:gd name="T41" fmla="*/ 3 h 2795"/>
                <a:gd name="T42" fmla="*/ 194 w 1286"/>
                <a:gd name="T43" fmla="*/ 0 h 2795"/>
                <a:gd name="T44" fmla="*/ 240 w 1286"/>
                <a:gd name="T45" fmla="*/ 7 h 2795"/>
                <a:gd name="T46" fmla="*/ 285 w 1286"/>
                <a:gd name="T47" fmla="*/ 25 h 2795"/>
                <a:gd name="T48" fmla="*/ 351 w 1286"/>
                <a:gd name="T49" fmla="*/ 61 h 2795"/>
                <a:gd name="T50" fmla="*/ 430 w 1286"/>
                <a:gd name="T51" fmla="*/ 124 h 2795"/>
                <a:gd name="T52" fmla="*/ 498 w 1286"/>
                <a:gd name="T53" fmla="*/ 196 h 2795"/>
                <a:gd name="T54" fmla="*/ 573 w 1286"/>
                <a:gd name="T55" fmla="*/ 291 h 2795"/>
                <a:gd name="T56" fmla="*/ 590 w 1286"/>
                <a:gd name="T57" fmla="*/ 323 h 2795"/>
                <a:gd name="T58" fmla="*/ 632 w 1286"/>
                <a:gd name="T59" fmla="*/ 407 h 2795"/>
                <a:gd name="T60" fmla="*/ 700 w 1286"/>
                <a:gd name="T61" fmla="*/ 587 h 2795"/>
                <a:gd name="T62" fmla="*/ 753 w 1286"/>
                <a:gd name="T63" fmla="*/ 772 h 2795"/>
                <a:gd name="T64" fmla="*/ 793 w 1286"/>
                <a:gd name="T65" fmla="*/ 953 h 2795"/>
                <a:gd name="T66" fmla="*/ 835 w 1286"/>
                <a:gd name="T67" fmla="*/ 1195 h 2795"/>
                <a:gd name="T68" fmla="*/ 858 w 1286"/>
                <a:gd name="T69" fmla="*/ 1399 h 2795"/>
                <a:gd name="T70" fmla="*/ 859 w 1286"/>
                <a:gd name="T71" fmla="*/ 1421 h 2795"/>
                <a:gd name="T72" fmla="*/ 1286 w 1286"/>
                <a:gd name="T73" fmla="*/ 1952 h 2795"/>
                <a:gd name="T74" fmla="*/ 852 w 1286"/>
                <a:gd name="T75" fmla="*/ 2795 h 2795"/>
                <a:gd name="connsiteX0" fmla="*/ 8210 w 10000"/>
                <a:gd name="connsiteY0" fmla="*/ 10708 h 10708"/>
                <a:gd name="connsiteX1" fmla="*/ 6104 w 10000"/>
                <a:gd name="connsiteY1" fmla="*/ 9664 h 10708"/>
                <a:gd name="connsiteX2" fmla="*/ 3468 w 10000"/>
                <a:gd name="connsiteY2" fmla="*/ 7907 h 10708"/>
                <a:gd name="connsiteX3" fmla="*/ 2177 w 10000"/>
                <a:gd name="connsiteY3" fmla="*/ 6991 h 10708"/>
                <a:gd name="connsiteX4" fmla="*/ 1509 w 10000"/>
                <a:gd name="connsiteY4" fmla="*/ 6454 h 10708"/>
                <a:gd name="connsiteX5" fmla="*/ 1260 w 10000"/>
                <a:gd name="connsiteY5" fmla="*/ 6240 h 10708"/>
                <a:gd name="connsiteX6" fmla="*/ 1151 w 10000"/>
                <a:gd name="connsiteY6" fmla="*/ 6125 h 10708"/>
                <a:gd name="connsiteX7" fmla="*/ 1003 w 10000"/>
                <a:gd name="connsiteY7" fmla="*/ 5846 h 10708"/>
                <a:gd name="connsiteX8" fmla="*/ 871 w 10000"/>
                <a:gd name="connsiteY8" fmla="*/ 5317 h 10708"/>
                <a:gd name="connsiteX9" fmla="*/ 778 w 10000"/>
                <a:gd name="connsiteY9" fmla="*/ 3971 h 10708"/>
                <a:gd name="connsiteX10" fmla="*/ 677 w 10000"/>
                <a:gd name="connsiteY10" fmla="*/ 2955 h 10708"/>
                <a:gd name="connsiteX11" fmla="*/ 591 w 10000"/>
                <a:gd name="connsiteY11" fmla="*/ 2479 h 10708"/>
                <a:gd name="connsiteX12" fmla="*/ 280 w 10000"/>
                <a:gd name="connsiteY12" fmla="*/ 1585 h 10708"/>
                <a:gd name="connsiteX13" fmla="*/ 78 w 10000"/>
                <a:gd name="connsiteY13" fmla="*/ 1030 h 10708"/>
                <a:gd name="connsiteX14" fmla="*/ 0 w 10000"/>
                <a:gd name="connsiteY14" fmla="*/ 716 h 10708"/>
                <a:gd name="connsiteX15" fmla="*/ 8 w 10000"/>
                <a:gd name="connsiteY15" fmla="*/ 465 h 10708"/>
                <a:gd name="connsiteX16" fmla="*/ 132 w 10000"/>
                <a:gd name="connsiteY16" fmla="*/ 279 h 10708"/>
                <a:gd name="connsiteX17" fmla="*/ 241 w 10000"/>
                <a:gd name="connsiteY17" fmla="*/ 218 h 10708"/>
                <a:gd name="connsiteX18" fmla="*/ 420 w 10000"/>
                <a:gd name="connsiteY18" fmla="*/ 150 h 10708"/>
                <a:gd name="connsiteX19" fmla="*/ 778 w 10000"/>
                <a:gd name="connsiteY19" fmla="*/ 57 h 10708"/>
                <a:gd name="connsiteX20" fmla="*/ 1143 w 10000"/>
                <a:gd name="connsiteY20" fmla="*/ 11 h 10708"/>
                <a:gd name="connsiteX21" fmla="*/ 1509 w 10000"/>
                <a:gd name="connsiteY21" fmla="*/ 0 h 10708"/>
                <a:gd name="connsiteX22" fmla="*/ 1866 w 10000"/>
                <a:gd name="connsiteY22" fmla="*/ 25 h 10708"/>
                <a:gd name="connsiteX23" fmla="*/ 2216 w 10000"/>
                <a:gd name="connsiteY23" fmla="*/ 89 h 10708"/>
                <a:gd name="connsiteX24" fmla="*/ 2729 w 10000"/>
                <a:gd name="connsiteY24" fmla="*/ 218 h 10708"/>
                <a:gd name="connsiteX25" fmla="*/ 3344 w 10000"/>
                <a:gd name="connsiteY25" fmla="*/ 444 h 10708"/>
                <a:gd name="connsiteX26" fmla="*/ 3872 w 10000"/>
                <a:gd name="connsiteY26" fmla="*/ 701 h 10708"/>
                <a:gd name="connsiteX27" fmla="*/ 4456 w 10000"/>
                <a:gd name="connsiteY27" fmla="*/ 1041 h 10708"/>
                <a:gd name="connsiteX28" fmla="*/ 4588 w 10000"/>
                <a:gd name="connsiteY28" fmla="*/ 1156 h 10708"/>
                <a:gd name="connsiteX29" fmla="*/ 4914 w 10000"/>
                <a:gd name="connsiteY29" fmla="*/ 1456 h 10708"/>
                <a:gd name="connsiteX30" fmla="*/ 5443 w 10000"/>
                <a:gd name="connsiteY30" fmla="*/ 2100 h 10708"/>
                <a:gd name="connsiteX31" fmla="*/ 5855 w 10000"/>
                <a:gd name="connsiteY31" fmla="*/ 2762 h 10708"/>
                <a:gd name="connsiteX32" fmla="*/ 6166 w 10000"/>
                <a:gd name="connsiteY32" fmla="*/ 3410 h 10708"/>
                <a:gd name="connsiteX33" fmla="*/ 6493 w 10000"/>
                <a:gd name="connsiteY33" fmla="*/ 4275 h 10708"/>
                <a:gd name="connsiteX34" fmla="*/ 6672 w 10000"/>
                <a:gd name="connsiteY34" fmla="*/ 5005 h 10708"/>
                <a:gd name="connsiteX35" fmla="*/ 6680 w 10000"/>
                <a:gd name="connsiteY35" fmla="*/ 5084 h 10708"/>
                <a:gd name="connsiteX36" fmla="*/ 10000 w 10000"/>
                <a:gd name="connsiteY36" fmla="*/ 6984 h 10708"/>
                <a:gd name="connsiteX37" fmla="*/ 8210 w 10000"/>
                <a:gd name="connsiteY37" fmla="*/ 10708 h 10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0000" h="10708">
                  <a:moveTo>
                    <a:pt x="8210" y="10708"/>
                  </a:moveTo>
                  <a:lnTo>
                    <a:pt x="6104" y="9664"/>
                  </a:lnTo>
                  <a:lnTo>
                    <a:pt x="3468" y="7907"/>
                  </a:lnTo>
                  <a:lnTo>
                    <a:pt x="2177" y="6991"/>
                  </a:lnTo>
                  <a:lnTo>
                    <a:pt x="1509" y="6454"/>
                  </a:lnTo>
                  <a:lnTo>
                    <a:pt x="1260" y="6240"/>
                  </a:lnTo>
                  <a:lnTo>
                    <a:pt x="1151" y="6125"/>
                  </a:lnTo>
                  <a:cubicBezTo>
                    <a:pt x="1102" y="6032"/>
                    <a:pt x="1052" y="5939"/>
                    <a:pt x="1003" y="5846"/>
                  </a:cubicBezTo>
                  <a:lnTo>
                    <a:pt x="871" y="5317"/>
                  </a:lnTo>
                  <a:cubicBezTo>
                    <a:pt x="840" y="4868"/>
                    <a:pt x="809" y="4420"/>
                    <a:pt x="778" y="3971"/>
                  </a:cubicBezTo>
                  <a:cubicBezTo>
                    <a:pt x="744" y="3632"/>
                    <a:pt x="711" y="3294"/>
                    <a:pt x="677" y="2955"/>
                  </a:cubicBezTo>
                  <a:cubicBezTo>
                    <a:pt x="648" y="2796"/>
                    <a:pt x="620" y="2638"/>
                    <a:pt x="591" y="2479"/>
                  </a:cubicBezTo>
                  <a:lnTo>
                    <a:pt x="280" y="1585"/>
                  </a:lnTo>
                  <a:cubicBezTo>
                    <a:pt x="213" y="1400"/>
                    <a:pt x="145" y="1215"/>
                    <a:pt x="78" y="1030"/>
                  </a:cubicBezTo>
                  <a:cubicBezTo>
                    <a:pt x="52" y="925"/>
                    <a:pt x="26" y="821"/>
                    <a:pt x="0" y="716"/>
                  </a:cubicBezTo>
                  <a:cubicBezTo>
                    <a:pt x="3" y="632"/>
                    <a:pt x="5" y="549"/>
                    <a:pt x="8" y="465"/>
                  </a:cubicBezTo>
                  <a:cubicBezTo>
                    <a:pt x="49" y="403"/>
                    <a:pt x="91" y="341"/>
                    <a:pt x="132" y="279"/>
                  </a:cubicBezTo>
                  <a:lnTo>
                    <a:pt x="241" y="218"/>
                  </a:lnTo>
                  <a:lnTo>
                    <a:pt x="420" y="150"/>
                  </a:lnTo>
                  <a:lnTo>
                    <a:pt x="778" y="57"/>
                  </a:lnTo>
                  <a:lnTo>
                    <a:pt x="1143" y="11"/>
                  </a:lnTo>
                  <a:lnTo>
                    <a:pt x="1509" y="0"/>
                  </a:lnTo>
                  <a:lnTo>
                    <a:pt x="1866" y="25"/>
                  </a:lnTo>
                  <a:lnTo>
                    <a:pt x="2216" y="89"/>
                  </a:lnTo>
                  <a:lnTo>
                    <a:pt x="2729" y="218"/>
                  </a:lnTo>
                  <a:lnTo>
                    <a:pt x="3344" y="444"/>
                  </a:lnTo>
                  <a:lnTo>
                    <a:pt x="3872" y="701"/>
                  </a:lnTo>
                  <a:lnTo>
                    <a:pt x="4456" y="1041"/>
                  </a:lnTo>
                  <a:lnTo>
                    <a:pt x="4588" y="1156"/>
                  </a:lnTo>
                  <a:lnTo>
                    <a:pt x="4914" y="1456"/>
                  </a:lnTo>
                  <a:lnTo>
                    <a:pt x="5443" y="2100"/>
                  </a:lnTo>
                  <a:lnTo>
                    <a:pt x="5855" y="2762"/>
                  </a:lnTo>
                  <a:lnTo>
                    <a:pt x="6166" y="3410"/>
                  </a:lnTo>
                  <a:lnTo>
                    <a:pt x="6493" y="4275"/>
                  </a:lnTo>
                  <a:cubicBezTo>
                    <a:pt x="6553" y="4518"/>
                    <a:pt x="6612" y="4762"/>
                    <a:pt x="6672" y="5005"/>
                  </a:cubicBezTo>
                  <a:cubicBezTo>
                    <a:pt x="6675" y="5031"/>
                    <a:pt x="6677" y="5058"/>
                    <a:pt x="6680" y="5084"/>
                  </a:cubicBezTo>
                  <a:lnTo>
                    <a:pt x="10000" y="6984"/>
                  </a:lnTo>
                  <a:lnTo>
                    <a:pt x="8210" y="10708"/>
                  </a:lnTo>
                  <a:close/>
                </a:path>
              </a:pathLst>
            </a:custGeom>
            <a:solidFill>
              <a:srgbClr val="FBC39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grpSp>
          <p:nvGrpSpPr>
            <p:cNvPr id="11" name="그룹 10"/>
            <p:cNvGrpSpPr/>
            <p:nvPr/>
          </p:nvGrpSpPr>
          <p:grpSpPr>
            <a:xfrm>
              <a:off x="9965733" y="2372330"/>
              <a:ext cx="1407160" cy="1407160"/>
              <a:chOff x="855980" y="2494250"/>
              <a:chExt cx="1158240" cy="1158240"/>
            </a:xfrm>
          </p:grpSpPr>
          <p:sp>
            <p:nvSpPr>
              <p:cNvPr id="9" name="타원 8"/>
              <p:cNvSpPr/>
              <p:nvPr/>
            </p:nvSpPr>
            <p:spPr>
              <a:xfrm>
                <a:off x="855980" y="2494250"/>
                <a:ext cx="1158240" cy="1158240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0" name="타원 9"/>
              <p:cNvSpPr/>
              <p:nvPr/>
            </p:nvSpPr>
            <p:spPr>
              <a:xfrm>
                <a:off x="976770" y="2602370"/>
                <a:ext cx="916660" cy="916660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 w="41275">
                <a:gradFill flip="none" rotWithShape="1">
                  <a:gsLst>
                    <a:gs pos="81000">
                      <a:schemeClr val="bg1">
                        <a:lumMod val="65000"/>
                      </a:schemeClr>
                    </a:gs>
                    <a:gs pos="100000">
                      <a:schemeClr val="bg1">
                        <a:lumMod val="9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9" name="Freeform 13"/>
            <p:cNvSpPr>
              <a:spLocks/>
            </p:cNvSpPr>
            <p:nvPr/>
          </p:nvSpPr>
          <p:spPr bwMode="auto">
            <a:xfrm rot="21013934" flipH="1">
              <a:off x="10222199" y="5038823"/>
              <a:ext cx="1811561" cy="17568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" name="Freeform 13"/>
            <p:cNvSpPr>
              <a:spLocks/>
            </p:cNvSpPr>
            <p:nvPr/>
          </p:nvSpPr>
          <p:spPr bwMode="auto">
            <a:xfrm rot="21013934" flipH="1">
              <a:off x="10229547" y="5172529"/>
              <a:ext cx="1914409" cy="2372914"/>
            </a:xfrm>
            <a:prstGeom prst="rect">
              <a:avLst/>
            </a:prstGeom>
            <a:solidFill>
              <a:srgbClr val="2C55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" name="Freeform 15"/>
            <p:cNvSpPr>
              <a:spLocks/>
            </p:cNvSpPr>
            <p:nvPr/>
          </p:nvSpPr>
          <p:spPr bwMode="auto">
            <a:xfrm flipH="1">
              <a:off x="10232267" y="5351785"/>
              <a:ext cx="320364" cy="320364"/>
            </a:xfrm>
            <a:custGeom>
              <a:avLst/>
              <a:gdLst>
                <a:gd name="T0" fmla="*/ 356 w 713"/>
                <a:gd name="T1" fmla="*/ 0 h 713"/>
                <a:gd name="T2" fmla="*/ 394 w 713"/>
                <a:gd name="T3" fmla="*/ 1 h 713"/>
                <a:gd name="T4" fmla="*/ 463 w 713"/>
                <a:gd name="T5" fmla="*/ 16 h 713"/>
                <a:gd name="T6" fmla="*/ 526 w 713"/>
                <a:gd name="T7" fmla="*/ 43 h 713"/>
                <a:gd name="T8" fmla="*/ 584 w 713"/>
                <a:gd name="T9" fmla="*/ 82 h 713"/>
                <a:gd name="T10" fmla="*/ 633 w 713"/>
                <a:gd name="T11" fmla="*/ 129 h 713"/>
                <a:gd name="T12" fmla="*/ 670 w 713"/>
                <a:gd name="T13" fmla="*/ 187 h 713"/>
                <a:gd name="T14" fmla="*/ 697 w 713"/>
                <a:gd name="T15" fmla="*/ 250 h 713"/>
                <a:gd name="T16" fmla="*/ 712 w 713"/>
                <a:gd name="T17" fmla="*/ 319 h 713"/>
                <a:gd name="T18" fmla="*/ 713 w 713"/>
                <a:gd name="T19" fmla="*/ 357 h 713"/>
                <a:gd name="T20" fmla="*/ 712 w 713"/>
                <a:gd name="T21" fmla="*/ 393 h 713"/>
                <a:gd name="T22" fmla="*/ 697 w 713"/>
                <a:gd name="T23" fmla="*/ 463 h 713"/>
                <a:gd name="T24" fmla="*/ 670 w 713"/>
                <a:gd name="T25" fmla="*/ 527 h 713"/>
                <a:gd name="T26" fmla="*/ 633 w 713"/>
                <a:gd name="T27" fmla="*/ 583 h 713"/>
                <a:gd name="T28" fmla="*/ 584 w 713"/>
                <a:gd name="T29" fmla="*/ 632 h 713"/>
                <a:gd name="T30" fmla="*/ 526 w 713"/>
                <a:gd name="T31" fmla="*/ 671 h 713"/>
                <a:gd name="T32" fmla="*/ 463 w 713"/>
                <a:gd name="T33" fmla="*/ 697 h 713"/>
                <a:gd name="T34" fmla="*/ 394 w 713"/>
                <a:gd name="T35" fmla="*/ 711 h 713"/>
                <a:gd name="T36" fmla="*/ 356 w 713"/>
                <a:gd name="T37" fmla="*/ 713 h 713"/>
                <a:gd name="T38" fmla="*/ 320 w 713"/>
                <a:gd name="T39" fmla="*/ 711 h 713"/>
                <a:gd name="T40" fmla="*/ 251 w 713"/>
                <a:gd name="T41" fmla="*/ 697 h 713"/>
                <a:gd name="T42" fmla="*/ 186 w 713"/>
                <a:gd name="T43" fmla="*/ 671 h 713"/>
                <a:gd name="T44" fmla="*/ 130 w 713"/>
                <a:gd name="T45" fmla="*/ 632 h 713"/>
                <a:gd name="T46" fmla="*/ 81 w 713"/>
                <a:gd name="T47" fmla="*/ 583 h 713"/>
                <a:gd name="T48" fmla="*/ 42 w 713"/>
                <a:gd name="T49" fmla="*/ 527 h 713"/>
                <a:gd name="T50" fmla="*/ 16 w 713"/>
                <a:gd name="T51" fmla="*/ 463 h 713"/>
                <a:gd name="T52" fmla="*/ 2 w 713"/>
                <a:gd name="T53" fmla="*/ 393 h 713"/>
                <a:gd name="T54" fmla="*/ 0 w 713"/>
                <a:gd name="T55" fmla="*/ 357 h 713"/>
                <a:gd name="T56" fmla="*/ 2 w 713"/>
                <a:gd name="T57" fmla="*/ 319 h 713"/>
                <a:gd name="T58" fmla="*/ 16 w 713"/>
                <a:gd name="T59" fmla="*/ 250 h 713"/>
                <a:gd name="T60" fmla="*/ 42 w 713"/>
                <a:gd name="T61" fmla="*/ 187 h 713"/>
                <a:gd name="T62" fmla="*/ 81 w 713"/>
                <a:gd name="T63" fmla="*/ 129 h 713"/>
                <a:gd name="T64" fmla="*/ 130 w 713"/>
                <a:gd name="T65" fmla="*/ 82 h 713"/>
                <a:gd name="T66" fmla="*/ 186 w 713"/>
                <a:gd name="T67" fmla="*/ 43 h 713"/>
                <a:gd name="T68" fmla="*/ 251 w 713"/>
                <a:gd name="T69" fmla="*/ 16 h 713"/>
                <a:gd name="T70" fmla="*/ 320 w 713"/>
                <a:gd name="T71" fmla="*/ 1 h 713"/>
                <a:gd name="T72" fmla="*/ 356 w 713"/>
                <a:gd name="T73" fmla="*/ 0 h 7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713" h="713">
                  <a:moveTo>
                    <a:pt x="356" y="0"/>
                  </a:moveTo>
                  <a:lnTo>
                    <a:pt x="394" y="1"/>
                  </a:lnTo>
                  <a:lnTo>
                    <a:pt x="463" y="16"/>
                  </a:lnTo>
                  <a:lnTo>
                    <a:pt x="526" y="43"/>
                  </a:lnTo>
                  <a:lnTo>
                    <a:pt x="584" y="82"/>
                  </a:lnTo>
                  <a:lnTo>
                    <a:pt x="633" y="129"/>
                  </a:lnTo>
                  <a:lnTo>
                    <a:pt x="670" y="187"/>
                  </a:lnTo>
                  <a:lnTo>
                    <a:pt x="697" y="250"/>
                  </a:lnTo>
                  <a:lnTo>
                    <a:pt x="712" y="319"/>
                  </a:lnTo>
                  <a:lnTo>
                    <a:pt x="713" y="357"/>
                  </a:lnTo>
                  <a:lnTo>
                    <a:pt x="712" y="393"/>
                  </a:lnTo>
                  <a:lnTo>
                    <a:pt x="697" y="463"/>
                  </a:lnTo>
                  <a:lnTo>
                    <a:pt x="670" y="527"/>
                  </a:lnTo>
                  <a:lnTo>
                    <a:pt x="633" y="583"/>
                  </a:lnTo>
                  <a:lnTo>
                    <a:pt x="584" y="632"/>
                  </a:lnTo>
                  <a:lnTo>
                    <a:pt x="526" y="671"/>
                  </a:lnTo>
                  <a:lnTo>
                    <a:pt x="463" y="697"/>
                  </a:lnTo>
                  <a:lnTo>
                    <a:pt x="394" y="711"/>
                  </a:lnTo>
                  <a:lnTo>
                    <a:pt x="356" y="713"/>
                  </a:lnTo>
                  <a:lnTo>
                    <a:pt x="320" y="711"/>
                  </a:lnTo>
                  <a:lnTo>
                    <a:pt x="251" y="697"/>
                  </a:lnTo>
                  <a:lnTo>
                    <a:pt x="186" y="671"/>
                  </a:lnTo>
                  <a:lnTo>
                    <a:pt x="130" y="632"/>
                  </a:lnTo>
                  <a:lnTo>
                    <a:pt x="81" y="583"/>
                  </a:lnTo>
                  <a:lnTo>
                    <a:pt x="42" y="527"/>
                  </a:lnTo>
                  <a:lnTo>
                    <a:pt x="16" y="463"/>
                  </a:lnTo>
                  <a:lnTo>
                    <a:pt x="2" y="393"/>
                  </a:lnTo>
                  <a:lnTo>
                    <a:pt x="0" y="357"/>
                  </a:lnTo>
                  <a:lnTo>
                    <a:pt x="2" y="319"/>
                  </a:lnTo>
                  <a:lnTo>
                    <a:pt x="16" y="250"/>
                  </a:lnTo>
                  <a:lnTo>
                    <a:pt x="42" y="187"/>
                  </a:lnTo>
                  <a:lnTo>
                    <a:pt x="81" y="129"/>
                  </a:lnTo>
                  <a:lnTo>
                    <a:pt x="130" y="82"/>
                  </a:lnTo>
                  <a:lnTo>
                    <a:pt x="186" y="43"/>
                  </a:lnTo>
                  <a:lnTo>
                    <a:pt x="251" y="16"/>
                  </a:lnTo>
                  <a:lnTo>
                    <a:pt x="320" y="1"/>
                  </a:lnTo>
                  <a:lnTo>
                    <a:pt x="3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10289105" y="2577693"/>
              <a:ext cx="755335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000" dirty="0" smtClean="0">
                  <a:solidFill>
                    <a:schemeClr val="bg1"/>
                  </a:solidFill>
                </a:rPr>
                <a:t>1    3    5</a:t>
              </a:r>
              <a:endParaRPr lang="en-US" altLang="ko-KR" sz="1000" dirty="0">
                <a:solidFill>
                  <a:schemeClr val="bg1"/>
                </a:solidFill>
              </a:endParaRPr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10292113" y="3212785"/>
              <a:ext cx="763351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000" dirty="0">
                  <a:solidFill>
                    <a:schemeClr val="bg1"/>
                  </a:solidFill>
                </a:rPr>
                <a:t>2</a:t>
              </a:r>
              <a:r>
                <a:rPr lang="en-US" altLang="ko-KR" sz="1000" dirty="0" smtClean="0">
                  <a:solidFill>
                    <a:schemeClr val="bg1"/>
                  </a:solidFill>
                </a:rPr>
                <a:t>    </a:t>
              </a:r>
              <a:r>
                <a:rPr lang="en-US" altLang="ko-KR" sz="1000" dirty="0">
                  <a:solidFill>
                    <a:schemeClr val="bg1"/>
                  </a:solidFill>
                </a:rPr>
                <a:t>4</a:t>
              </a:r>
              <a:r>
                <a:rPr lang="en-US" altLang="ko-KR" sz="1000" dirty="0" smtClean="0">
                  <a:solidFill>
                    <a:schemeClr val="bg1"/>
                  </a:solidFill>
                </a:rPr>
                <a:t>    </a:t>
              </a:r>
              <a:r>
                <a:rPr lang="en-US" altLang="ko-KR" sz="1000" dirty="0">
                  <a:solidFill>
                    <a:schemeClr val="bg1"/>
                  </a:solidFill>
                </a:rPr>
                <a:t>R</a:t>
              </a:r>
            </a:p>
          </p:txBody>
        </p:sp>
        <p:cxnSp>
          <p:nvCxnSpPr>
            <p:cNvPr id="43" name="직선 연결선 42"/>
            <p:cNvCxnSpPr/>
            <p:nvPr/>
          </p:nvCxnSpPr>
          <p:spPr>
            <a:xfrm>
              <a:off x="10408170" y="3060516"/>
              <a:ext cx="532446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 43"/>
            <p:cNvCxnSpPr/>
            <p:nvPr/>
          </p:nvCxnSpPr>
          <p:spPr>
            <a:xfrm rot="5400000">
              <a:off x="10228170" y="3070544"/>
              <a:ext cx="360000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/>
            <p:cNvCxnSpPr/>
            <p:nvPr/>
          </p:nvCxnSpPr>
          <p:spPr>
            <a:xfrm rot="5400000">
              <a:off x="10486772" y="3070544"/>
              <a:ext cx="360000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/>
            <p:cNvCxnSpPr/>
            <p:nvPr/>
          </p:nvCxnSpPr>
          <p:spPr>
            <a:xfrm rot="5400000">
              <a:off x="10760616" y="3070544"/>
              <a:ext cx="360000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직사각형 48"/>
          <p:cNvSpPr/>
          <p:nvPr/>
        </p:nvSpPr>
        <p:spPr>
          <a:xfrm>
            <a:off x="10135400" y="738590"/>
            <a:ext cx="1315152" cy="81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i="1" dirty="0" smtClean="0">
                <a:solidFill>
                  <a:schemeClr val="bg1"/>
                </a:solidFill>
              </a:rPr>
              <a:t>ITST</a:t>
            </a:r>
            <a:endParaRPr lang="en-US" altLang="ko-KR" sz="3600" b="1" i="1" dirty="0">
              <a:solidFill>
                <a:schemeClr val="bg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 flipH="1">
            <a:off x="3291840" y="2627690"/>
            <a:ext cx="326882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600" dirty="0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Q&amp;A</a:t>
            </a:r>
            <a:endParaRPr lang="ko-KR" altLang="en-US" sz="9600" dirty="0"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34753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9091973" y="0"/>
            <a:ext cx="3124200" cy="6858000"/>
          </a:xfrm>
          <a:prstGeom prst="rect">
            <a:avLst/>
          </a:prstGeom>
          <a:gradFill flip="none" rotWithShape="1">
            <a:gsLst>
              <a:gs pos="7000">
                <a:srgbClr val="303030"/>
              </a:gs>
              <a:gs pos="8000">
                <a:srgbClr val="272727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9511073" y="1924050"/>
            <a:ext cx="2311400" cy="2273300"/>
          </a:xfrm>
          <a:prstGeom prst="roundRect">
            <a:avLst>
              <a:gd name="adj" fmla="val 8846"/>
            </a:avLst>
          </a:prstGeom>
          <a:solidFill>
            <a:schemeClr val="bg1">
              <a:lumMod val="85000"/>
            </a:schemeClr>
          </a:solidFill>
          <a:ln w="698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9612393" y="2016700"/>
            <a:ext cx="2124000" cy="2113340"/>
          </a:xfrm>
          <a:prstGeom prst="roundRect">
            <a:avLst>
              <a:gd name="adj" fmla="val 5229"/>
            </a:avLst>
          </a:prstGeom>
          <a:solidFill>
            <a:schemeClr val="tx1">
              <a:lumMod val="75000"/>
              <a:lumOff val="25000"/>
            </a:schemeClr>
          </a:solidFill>
          <a:ln w="123825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>
              <a:rot lat="300000" lon="0" rev="0"/>
            </a:camera>
            <a:lightRig rig="threePt" dir="t"/>
          </a:scene3d>
          <a:sp3d>
            <a:bevelT w="622300" h="381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1" name="양쪽 모서리가 둥근 사각형 40"/>
          <p:cNvSpPr/>
          <p:nvPr/>
        </p:nvSpPr>
        <p:spPr>
          <a:xfrm>
            <a:off x="9547348" y="0"/>
            <a:ext cx="2377951" cy="546100"/>
          </a:xfrm>
          <a:prstGeom prst="round2SameRect">
            <a:avLst>
              <a:gd name="adj1" fmla="val 0"/>
              <a:gd name="adj2" fmla="val 36047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innerShdw blurRad="241300" dist="165100" dir="54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7" name="그룹 46"/>
          <p:cNvGrpSpPr/>
          <p:nvPr/>
        </p:nvGrpSpPr>
        <p:grpSpPr>
          <a:xfrm>
            <a:off x="9306105" y="1813826"/>
            <a:ext cx="3338162" cy="5731617"/>
            <a:chOff x="9306105" y="1813826"/>
            <a:chExt cx="3338162" cy="5731617"/>
          </a:xfrm>
        </p:grpSpPr>
        <p:sp>
          <p:nvSpPr>
            <p:cNvPr id="22" name="자유형 21"/>
            <p:cNvSpPr>
              <a:spLocks/>
            </p:cNvSpPr>
            <p:nvPr/>
          </p:nvSpPr>
          <p:spPr bwMode="auto">
            <a:xfrm rot="529477" flipH="1">
              <a:off x="10341226" y="1813826"/>
              <a:ext cx="1065733" cy="650548"/>
            </a:xfrm>
            <a:custGeom>
              <a:avLst/>
              <a:gdLst>
                <a:gd name="connsiteX0" fmla="*/ 1002468 w 1065733"/>
                <a:gd name="connsiteY0" fmla="*/ 130341 h 650548"/>
                <a:gd name="connsiteX1" fmla="*/ 973303 w 1065733"/>
                <a:gd name="connsiteY1" fmla="*/ 114634 h 650548"/>
                <a:gd name="connsiteX2" fmla="*/ 936959 w 1065733"/>
                <a:gd name="connsiteY2" fmla="*/ 104312 h 650548"/>
                <a:gd name="connsiteX3" fmla="*/ 915871 w 1065733"/>
                <a:gd name="connsiteY3" fmla="*/ 102067 h 650548"/>
                <a:gd name="connsiteX4" fmla="*/ 667746 w 1065733"/>
                <a:gd name="connsiteY4" fmla="*/ 76485 h 650548"/>
                <a:gd name="connsiteX5" fmla="*/ 35992 w 1065733"/>
                <a:gd name="connsiteY5" fmla="*/ 4230 h 650548"/>
                <a:gd name="connsiteX6" fmla="*/ 0 w 1065733"/>
                <a:gd name="connsiteY6" fmla="*/ 0 h 650548"/>
                <a:gd name="connsiteX7" fmla="*/ 205966 w 1065733"/>
                <a:gd name="connsiteY7" fmla="*/ 650548 h 650548"/>
                <a:gd name="connsiteX8" fmla="*/ 223993 w 1065733"/>
                <a:gd name="connsiteY8" fmla="*/ 647800 h 650548"/>
                <a:gd name="connsiteX9" fmla="*/ 299372 w 1065733"/>
                <a:gd name="connsiteY9" fmla="*/ 632541 h 650548"/>
                <a:gd name="connsiteX10" fmla="*/ 681207 w 1065733"/>
                <a:gd name="connsiteY10" fmla="*/ 545923 h 650548"/>
                <a:gd name="connsiteX11" fmla="*/ 870105 w 1065733"/>
                <a:gd name="connsiteY11" fmla="*/ 493414 h 650548"/>
                <a:gd name="connsiteX12" fmla="*/ 970611 w 1065733"/>
                <a:gd name="connsiteY12" fmla="*/ 459755 h 650548"/>
                <a:gd name="connsiteX13" fmla="*/ 1008301 w 1065733"/>
                <a:gd name="connsiteY13" fmla="*/ 443598 h 650548"/>
                <a:gd name="connsiteX14" fmla="*/ 1011890 w 1065733"/>
                <a:gd name="connsiteY14" fmla="*/ 441355 h 650548"/>
                <a:gd name="connsiteX15" fmla="*/ 1021761 w 1065733"/>
                <a:gd name="connsiteY15" fmla="*/ 431033 h 650548"/>
                <a:gd name="connsiteX16" fmla="*/ 1036120 w 1065733"/>
                <a:gd name="connsiteY16" fmla="*/ 406798 h 650548"/>
                <a:gd name="connsiteX17" fmla="*/ 1053618 w 1065733"/>
                <a:gd name="connsiteY17" fmla="*/ 359674 h 650548"/>
                <a:gd name="connsiteX18" fmla="*/ 1065284 w 1065733"/>
                <a:gd name="connsiteY18" fmla="*/ 303575 h 650548"/>
                <a:gd name="connsiteX19" fmla="*/ 1065733 w 1065733"/>
                <a:gd name="connsiteY19" fmla="*/ 258247 h 650548"/>
                <a:gd name="connsiteX20" fmla="*/ 1062592 w 1065733"/>
                <a:gd name="connsiteY20" fmla="*/ 229076 h 650548"/>
                <a:gd name="connsiteX21" fmla="*/ 1054964 w 1065733"/>
                <a:gd name="connsiteY21" fmla="*/ 200802 h 650548"/>
                <a:gd name="connsiteX22" fmla="*/ 1043299 w 1065733"/>
                <a:gd name="connsiteY22" fmla="*/ 174323 h 650548"/>
                <a:gd name="connsiteX23" fmla="*/ 1025800 w 1065733"/>
                <a:gd name="connsiteY23" fmla="*/ 150537 h 650548"/>
                <a:gd name="connsiteX24" fmla="*/ 1002468 w 1065733"/>
                <a:gd name="connsiteY24" fmla="*/ 130341 h 650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65733" h="650548">
                  <a:moveTo>
                    <a:pt x="1002468" y="130341"/>
                  </a:moveTo>
                  <a:lnTo>
                    <a:pt x="973303" y="114634"/>
                  </a:lnTo>
                  <a:lnTo>
                    <a:pt x="936959" y="104312"/>
                  </a:lnTo>
                  <a:lnTo>
                    <a:pt x="915871" y="102067"/>
                  </a:lnTo>
                  <a:lnTo>
                    <a:pt x="667746" y="76485"/>
                  </a:lnTo>
                  <a:lnTo>
                    <a:pt x="35992" y="4230"/>
                  </a:lnTo>
                  <a:lnTo>
                    <a:pt x="0" y="0"/>
                  </a:lnTo>
                  <a:lnTo>
                    <a:pt x="205966" y="650548"/>
                  </a:lnTo>
                  <a:lnTo>
                    <a:pt x="223993" y="647800"/>
                  </a:lnTo>
                  <a:lnTo>
                    <a:pt x="299372" y="632541"/>
                  </a:lnTo>
                  <a:lnTo>
                    <a:pt x="681207" y="545923"/>
                  </a:lnTo>
                  <a:lnTo>
                    <a:pt x="870105" y="493414"/>
                  </a:lnTo>
                  <a:lnTo>
                    <a:pt x="970611" y="459755"/>
                  </a:lnTo>
                  <a:lnTo>
                    <a:pt x="1008301" y="443598"/>
                  </a:lnTo>
                  <a:lnTo>
                    <a:pt x="1011890" y="441355"/>
                  </a:lnTo>
                  <a:lnTo>
                    <a:pt x="1021761" y="431033"/>
                  </a:lnTo>
                  <a:lnTo>
                    <a:pt x="1036120" y="406798"/>
                  </a:lnTo>
                  <a:lnTo>
                    <a:pt x="1053618" y="359674"/>
                  </a:lnTo>
                  <a:lnTo>
                    <a:pt x="1065284" y="303575"/>
                  </a:lnTo>
                  <a:lnTo>
                    <a:pt x="1065733" y="258247"/>
                  </a:lnTo>
                  <a:lnTo>
                    <a:pt x="1062592" y="229076"/>
                  </a:lnTo>
                  <a:lnTo>
                    <a:pt x="1054964" y="200802"/>
                  </a:lnTo>
                  <a:lnTo>
                    <a:pt x="1043299" y="174323"/>
                  </a:lnTo>
                  <a:lnTo>
                    <a:pt x="1025800" y="150537"/>
                  </a:lnTo>
                  <a:lnTo>
                    <a:pt x="1002468" y="130341"/>
                  </a:lnTo>
                  <a:close/>
                </a:path>
              </a:pathLst>
            </a:custGeom>
            <a:solidFill>
              <a:srgbClr val="FBC3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7" name="자유형 36"/>
            <p:cNvSpPr>
              <a:spLocks/>
            </p:cNvSpPr>
            <p:nvPr/>
          </p:nvSpPr>
          <p:spPr bwMode="auto">
            <a:xfrm rot="2113934" flipH="1">
              <a:off x="9531385" y="2054264"/>
              <a:ext cx="3112882" cy="3865905"/>
            </a:xfrm>
            <a:custGeom>
              <a:avLst/>
              <a:gdLst>
                <a:gd name="connsiteX0" fmla="*/ 2454682 w 3112882"/>
                <a:gd name="connsiteY0" fmla="*/ 19555 h 3865905"/>
                <a:gd name="connsiteX1" fmla="*/ 2311198 w 3112882"/>
                <a:gd name="connsiteY1" fmla="*/ 2692 h 3865905"/>
                <a:gd name="connsiteX2" fmla="*/ 2289660 w 3112882"/>
                <a:gd name="connsiteY2" fmla="*/ 448 h 3865905"/>
                <a:gd name="connsiteX3" fmla="*/ 2247484 w 3112882"/>
                <a:gd name="connsiteY3" fmla="*/ 0 h 3865905"/>
                <a:gd name="connsiteX4" fmla="*/ 2206204 w 3112882"/>
                <a:gd name="connsiteY4" fmla="*/ 3141 h 3865905"/>
                <a:gd name="connsiteX5" fmla="*/ 2165823 w 3112882"/>
                <a:gd name="connsiteY5" fmla="*/ 10770 h 3865905"/>
                <a:gd name="connsiteX6" fmla="*/ 2126338 w 3112882"/>
                <a:gd name="connsiteY6" fmla="*/ 22439 h 3865905"/>
                <a:gd name="connsiteX7" fmla="*/ 2087302 w 3112882"/>
                <a:gd name="connsiteY7" fmla="*/ 38147 h 3865905"/>
                <a:gd name="connsiteX8" fmla="*/ 2051407 w 3112882"/>
                <a:gd name="connsiteY8" fmla="*/ 57445 h 3865905"/>
                <a:gd name="connsiteX9" fmla="*/ 2016409 w 3112882"/>
                <a:gd name="connsiteY9" fmla="*/ 80782 h 3865905"/>
                <a:gd name="connsiteX10" fmla="*/ 1999808 w 3112882"/>
                <a:gd name="connsiteY10" fmla="*/ 94246 h 3865905"/>
                <a:gd name="connsiteX11" fmla="*/ 1204731 w 3112882"/>
                <a:gd name="connsiteY11" fmla="*/ 751728 h 3865905"/>
                <a:gd name="connsiteX12" fmla="*/ 1183642 w 3112882"/>
                <a:gd name="connsiteY12" fmla="*/ 769679 h 3865905"/>
                <a:gd name="connsiteX13" fmla="*/ 1144157 w 3112882"/>
                <a:gd name="connsiteY13" fmla="*/ 808276 h 3865905"/>
                <a:gd name="connsiteX14" fmla="*/ 1107365 w 3112882"/>
                <a:gd name="connsiteY14" fmla="*/ 849565 h 3865905"/>
                <a:gd name="connsiteX15" fmla="*/ 1073713 w 3112882"/>
                <a:gd name="connsiteY15" fmla="*/ 893547 h 3865905"/>
                <a:gd name="connsiteX16" fmla="*/ 1044100 w 3112882"/>
                <a:gd name="connsiteY16" fmla="*/ 939772 h 3865905"/>
                <a:gd name="connsiteX17" fmla="*/ 1017627 w 3112882"/>
                <a:gd name="connsiteY17" fmla="*/ 988242 h 3865905"/>
                <a:gd name="connsiteX18" fmla="*/ 995192 w 3112882"/>
                <a:gd name="connsiteY18" fmla="*/ 1038507 h 3865905"/>
                <a:gd name="connsiteX19" fmla="*/ 976347 w 3112882"/>
                <a:gd name="connsiteY19" fmla="*/ 1091016 h 3865905"/>
                <a:gd name="connsiteX20" fmla="*/ 968272 w 3112882"/>
                <a:gd name="connsiteY20" fmla="*/ 1117495 h 3865905"/>
                <a:gd name="connsiteX21" fmla="*/ 932825 w 3112882"/>
                <a:gd name="connsiteY21" fmla="*/ 1245849 h 3865905"/>
                <a:gd name="connsiteX22" fmla="*/ 841741 w 3112882"/>
                <a:gd name="connsiteY22" fmla="*/ 1556863 h 3865905"/>
                <a:gd name="connsiteX23" fmla="*/ 765463 w 3112882"/>
                <a:gd name="connsiteY23" fmla="*/ 1799212 h 3865905"/>
                <a:gd name="connsiteX24" fmla="*/ 713865 w 3112882"/>
                <a:gd name="connsiteY24" fmla="*/ 1952250 h 3865905"/>
                <a:gd name="connsiteX25" fmla="*/ 662713 w 3112882"/>
                <a:gd name="connsiteY25" fmla="*/ 2089133 h 3865905"/>
                <a:gd name="connsiteX26" fmla="*/ 614255 w 3112882"/>
                <a:gd name="connsiteY26" fmla="*/ 2204473 h 3865905"/>
                <a:gd name="connsiteX27" fmla="*/ 591821 w 3112882"/>
                <a:gd name="connsiteY27" fmla="*/ 2249351 h 3865905"/>
                <a:gd name="connsiteX28" fmla="*/ 0 w 3112882"/>
                <a:gd name="connsiteY28" fmla="*/ 2841310 h 3865905"/>
                <a:gd name="connsiteX29" fmla="*/ 1024806 w 3112882"/>
                <a:gd name="connsiteY29" fmla="*/ 3865905 h 3865905"/>
                <a:gd name="connsiteX30" fmla="*/ 1309723 w 3112882"/>
                <a:gd name="connsiteY30" fmla="*/ 3580922 h 3865905"/>
                <a:gd name="connsiteX31" fmla="*/ 1330363 w 3112882"/>
                <a:gd name="connsiteY31" fmla="*/ 3561624 h 3865905"/>
                <a:gd name="connsiteX32" fmla="*/ 1374783 w 3112882"/>
                <a:gd name="connsiteY32" fmla="*/ 3526618 h 3865905"/>
                <a:gd name="connsiteX33" fmla="*/ 1423242 w 3112882"/>
                <a:gd name="connsiteY33" fmla="*/ 3497895 h 3865905"/>
                <a:gd name="connsiteX34" fmla="*/ 1474841 w 3112882"/>
                <a:gd name="connsiteY34" fmla="*/ 3475456 h 3865905"/>
                <a:gd name="connsiteX35" fmla="*/ 1502211 w 3112882"/>
                <a:gd name="connsiteY35" fmla="*/ 3466928 h 3865905"/>
                <a:gd name="connsiteX36" fmla="*/ 2097173 w 3112882"/>
                <a:gd name="connsiteY36" fmla="*/ 3266766 h 3865905"/>
                <a:gd name="connsiteX37" fmla="*/ 2132171 w 3112882"/>
                <a:gd name="connsiteY37" fmla="*/ 3254649 h 3865905"/>
                <a:gd name="connsiteX38" fmla="*/ 2199923 w 3112882"/>
                <a:gd name="connsiteY38" fmla="*/ 3225477 h 3865905"/>
                <a:gd name="connsiteX39" fmla="*/ 2264983 w 3112882"/>
                <a:gd name="connsiteY39" fmla="*/ 3191817 h 3865905"/>
                <a:gd name="connsiteX40" fmla="*/ 2327799 w 3112882"/>
                <a:gd name="connsiteY40" fmla="*/ 3153671 h 3865905"/>
                <a:gd name="connsiteX41" fmla="*/ 2387924 w 3112882"/>
                <a:gd name="connsiteY41" fmla="*/ 3111483 h 3865905"/>
                <a:gd name="connsiteX42" fmla="*/ 2444907 w 3112882"/>
                <a:gd name="connsiteY42" fmla="*/ 3064360 h 3865905"/>
                <a:gd name="connsiteX43" fmla="*/ 2497853 w 3112882"/>
                <a:gd name="connsiteY43" fmla="*/ 3014096 h 3865905"/>
                <a:gd name="connsiteX44" fmla="*/ 2548105 w 3112882"/>
                <a:gd name="connsiteY44" fmla="*/ 2959793 h 3865905"/>
                <a:gd name="connsiteX45" fmla="*/ 2550306 w 3112882"/>
                <a:gd name="connsiteY45" fmla="*/ 2957041 h 3865905"/>
                <a:gd name="connsiteX46" fmla="*/ 2451132 w 3112882"/>
                <a:gd name="connsiteY46" fmla="*/ 2240459 h 3865905"/>
                <a:gd name="connsiteX47" fmla="*/ 2589246 w 3112882"/>
                <a:gd name="connsiteY47" fmla="*/ 1964850 h 3865905"/>
                <a:gd name="connsiteX48" fmla="*/ 2784604 w 3112882"/>
                <a:gd name="connsiteY48" fmla="*/ 1752284 h 3865905"/>
                <a:gd name="connsiteX49" fmla="*/ 3112882 w 3112882"/>
                <a:gd name="connsiteY49" fmla="*/ 1360396 h 3865905"/>
                <a:gd name="connsiteX50" fmla="*/ 3065444 w 3112882"/>
                <a:gd name="connsiteY50" fmla="*/ 1381834 h 3865905"/>
                <a:gd name="connsiteX51" fmla="*/ 2993206 w 3112882"/>
                <a:gd name="connsiteY51" fmla="*/ 1419533 h 3865905"/>
                <a:gd name="connsiteX52" fmla="*/ 2924556 w 3112882"/>
                <a:gd name="connsiteY52" fmla="*/ 1461719 h 3865905"/>
                <a:gd name="connsiteX53" fmla="*/ 2859945 w 3112882"/>
                <a:gd name="connsiteY53" fmla="*/ 1507496 h 3865905"/>
                <a:gd name="connsiteX54" fmla="*/ 2802063 w 3112882"/>
                <a:gd name="connsiteY54" fmla="*/ 1556864 h 3865905"/>
                <a:gd name="connsiteX55" fmla="*/ 2775591 w 3112882"/>
                <a:gd name="connsiteY55" fmla="*/ 1582445 h 3865905"/>
                <a:gd name="connsiteX56" fmla="*/ 2564707 w 3112882"/>
                <a:gd name="connsiteY56" fmla="*/ 1793377 h 3865905"/>
                <a:gd name="connsiteX57" fmla="*/ 2404526 w 3112882"/>
                <a:gd name="connsiteY57" fmla="*/ 1953597 h 3865905"/>
                <a:gd name="connsiteX58" fmla="*/ 2388373 w 3112882"/>
                <a:gd name="connsiteY58" fmla="*/ 1968407 h 3865905"/>
                <a:gd name="connsiteX59" fmla="*/ 2352925 w 3112882"/>
                <a:gd name="connsiteY59" fmla="*/ 1992193 h 3865905"/>
                <a:gd name="connsiteX60" fmla="*/ 2313441 w 3112882"/>
                <a:gd name="connsiteY60" fmla="*/ 2008349 h 3865905"/>
                <a:gd name="connsiteX61" fmla="*/ 2270816 w 3112882"/>
                <a:gd name="connsiteY61" fmla="*/ 2016876 h 3865905"/>
                <a:gd name="connsiteX62" fmla="*/ 2248830 w 3112882"/>
                <a:gd name="connsiteY62" fmla="*/ 2017325 h 3865905"/>
                <a:gd name="connsiteX63" fmla="*/ 2245690 w 3112882"/>
                <a:gd name="connsiteY63" fmla="*/ 2017325 h 3865905"/>
                <a:gd name="connsiteX64" fmla="*/ 2227741 w 3112882"/>
                <a:gd name="connsiteY64" fmla="*/ 2016877 h 3865905"/>
                <a:gd name="connsiteX65" fmla="*/ 2190052 w 3112882"/>
                <a:gd name="connsiteY65" fmla="*/ 2008349 h 3865905"/>
                <a:gd name="connsiteX66" fmla="*/ 2152811 w 3112882"/>
                <a:gd name="connsiteY66" fmla="*/ 1993091 h 3865905"/>
                <a:gd name="connsiteX67" fmla="*/ 2117364 w 3112882"/>
                <a:gd name="connsiteY67" fmla="*/ 1971549 h 3865905"/>
                <a:gd name="connsiteX68" fmla="*/ 2085059 w 3112882"/>
                <a:gd name="connsiteY68" fmla="*/ 1945070 h 3865905"/>
                <a:gd name="connsiteX69" fmla="*/ 2055894 w 3112882"/>
                <a:gd name="connsiteY69" fmla="*/ 1915001 h 3865905"/>
                <a:gd name="connsiteX70" fmla="*/ 2032562 w 3112882"/>
                <a:gd name="connsiteY70" fmla="*/ 1881790 h 3865905"/>
                <a:gd name="connsiteX71" fmla="*/ 2015063 w 3112882"/>
                <a:gd name="connsiteY71" fmla="*/ 1847681 h 3865905"/>
                <a:gd name="connsiteX72" fmla="*/ 2010127 w 3112882"/>
                <a:gd name="connsiteY72" fmla="*/ 1829281 h 3865905"/>
                <a:gd name="connsiteX73" fmla="*/ 2010127 w 3112882"/>
                <a:gd name="connsiteY73" fmla="*/ 979715 h 3865905"/>
                <a:gd name="connsiteX74" fmla="*/ 2322415 w 3112882"/>
                <a:gd name="connsiteY74" fmla="*/ 721659 h 3865905"/>
                <a:gd name="connsiteX75" fmla="*/ 2660648 w 3112882"/>
                <a:gd name="connsiteY75" fmla="*/ 670103 h 3865905"/>
                <a:gd name="connsiteX0" fmla="*/ 2454682 w 3112882"/>
                <a:gd name="connsiteY0" fmla="*/ 19555 h 3865905"/>
                <a:gd name="connsiteX1" fmla="*/ 2311198 w 3112882"/>
                <a:gd name="connsiteY1" fmla="*/ 2692 h 3865905"/>
                <a:gd name="connsiteX2" fmla="*/ 2289660 w 3112882"/>
                <a:gd name="connsiteY2" fmla="*/ 448 h 3865905"/>
                <a:gd name="connsiteX3" fmla="*/ 2247484 w 3112882"/>
                <a:gd name="connsiteY3" fmla="*/ 0 h 3865905"/>
                <a:gd name="connsiteX4" fmla="*/ 2206204 w 3112882"/>
                <a:gd name="connsiteY4" fmla="*/ 3141 h 3865905"/>
                <a:gd name="connsiteX5" fmla="*/ 2165823 w 3112882"/>
                <a:gd name="connsiteY5" fmla="*/ 10770 h 3865905"/>
                <a:gd name="connsiteX6" fmla="*/ 2126338 w 3112882"/>
                <a:gd name="connsiteY6" fmla="*/ 22439 h 3865905"/>
                <a:gd name="connsiteX7" fmla="*/ 2087302 w 3112882"/>
                <a:gd name="connsiteY7" fmla="*/ 38147 h 3865905"/>
                <a:gd name="connsiteX8" fmla="*/ 2051407 w 3112882"/>
                <a:gd name="connsiteY8" fmla="*/ 57445 h 3865905"/>
                <a:gd name="connsiteX9" fmla="*/ 2016409 w 3112882"/>
                <a:gd name="connsiteY9" fmla="*/ 80782 h 3865905"/>
                <a:gd name="connsiteX10" fmla="*/ 1999808 w 3112882"/>
                <a:gd name="connsiteY10" fmla="*/ 94246 h 3865905"/>
                <a:gd name="connsiteX11" fmla="*/ 1204731 w 3112882"/>
                <a:gd name="connsiteY11" fmla="*/ 751728 h 3865905"/>
                <a:gd name="connsiteX12" fmla="*/ 1183642 w 3112882"/>
                <a:gd name="connsiteY12" fmla="*/ 769679 h 3865905"/>
                <a:gd name="connsiteX13" fmla="*/ 1144157 w 3112882"/>
                <a:gd name="connsiteY13" fmla="*/ 808276 h 3865905"/>
                <a:gd name="connsiteX14" fmla="*/ 1107365 w 3112882"/>
                <a:gd name="connsiteY14" fmla="*/ 849565 h 3865905"/>
                <a:gd name="connsiteX15" fmla="*/ 1073713 w 3112882"/>
                <a:gd name="connsiteY15" fmla="*/ 893547 h 3865905"/>
                <a:gd name="connsiteX16" fmla="*/ 1044100 w 3112882"/>
                <a:gd name="connsiteY16" fmla="*/ 939772 h 3865905"/>
                <a:gd name="connsiteX17" fmla="*/ 1017627 w 3112882"/>
                <a:gd name="connsiteY17" fmla="*/ 988242 h 3865905"/>
                <a:gd name="connsiteX18" fmla="*/ 995192 w 3112882"/>
                <a:gd name="connsiteY18" fmla="*/ 1038507 h 3865905"/>
                <a:gd name="connsiteX19" fmla="*/ 976347 w 3112882"/>
                <a:gd name="connsiteY19" fmla="*/ 1091016 h 3865905"/>
                <a:gd name="connsiteX20" fmla="*/ 968272 w 3112882"/>
                <a:gd name="connsiteY20" fmla="*/ 1117495 h 3865905"/>
                <a:gd name="connsiteX21" fmla="*/ 932825 w 3112882"/>
                <a:gd name="connsiteY21" fmla="*/ 1245849 h 3865905"/>
                <a:gd name="connsiteX22" fmla="*/ 841741 w 3112882"/>
                <a:gd name="connsiteY22" fmla="*/ 1556863 h 3865905"/>
                <a:gd name="connsiteX23" fmla="*/ 765463 w 3112882"/>
                <a:gd name="connsiteY23" fmla="*/ 1799212 h 3865905"/>
                <a:gd name="connsiteX24" fmla="*/ 713865 w 3112882"/>
                <a:gd name="connsiteY24" fmla="*/ 1952250 h 3865905"/>
                <a:gd name="connsiteX25" fmla="*/ 662713 w 3112882"/>
                <a:gd name="connsiteY25" fmla="*/ 2089133 h 3865905"/>
                <a:gd name="connsiteX26" fmla="*/ 614255 w 3112882"/>
                <a:gd name="connsiteY26" fmla="*/ 2204473 h 3865905"/>
                <a:gd name="connsiteX27" fmla="*/ 591821 w 3112882"/>
                <a:gd name="connsiteY27" fmla="*/ 2249351 h 3865905"/>
                <a:gd name="connsiteX28" fmla="*/ 0 w 3112882"/>
                <a:gd name="connsiteY28" fmla="*/ 2841310 h 3865905"/>
                <a:gd name="connsiteX29" fmla="*/ 1024806 w 3112882"/>
                <a:gd name="connsiteY29" fmla="*/ 3865905 h 3865905"/>
                <a:gd name="connsiteX30" fmla="*/ 1309723 w 3112882"/>
                <a:gd name="connsiteY30" fmla="*/ 3580922 h 3865905"/>
                <a:gd name="connsiteX31" fmla="*/ 1330363 w 3112882"/>
                <a:gd name="connsiteY31" fmla="*/ 3561624 h 3865905"/>
                <a:gd name="connsiteX32" fmla="*/ 1374783 w 3112882"/>
                <a:gd name="connsiteY32" fmla="*/ 3526618 h 3865905"/>
                <a:gd name="connsiteX33" fmla="*/ 1423242 w 3112882"/>
                <a:gd name="connsiteY33" fmla="*/ 3497895 h 3865905"/>
                <a:gd name="connsiteX34" fmla="*/ 1474841 w 3112882"/>
                <a:gd name="connsiteY34" fmla="*/ 3475456 h 3865905"/>
                <a:gd name="connsiteX35" fmla="*/ 1502211 w 3112882"/>
                <a:gd name="connsiteY35" fmla="*/ 3466928 h 3865905"/>
                <a:gd name="connsiteX36" fmla="*/ 2097173 w 3112882"/>
                <a:gd name="connsiteY36" fmla="*/ 3266766 h 3865905"/>
                <a:gd name="connsiteX37" fmla="*/ 2132171 w 3112882"/>
                <a:gd name="connsiteY37" fmla="*/ 3254649 h 3865905"/>
                <a:gd name="connsiteX38" fmla="*/ 2199923 w 3112882"/>
                <a:gd name="connsiteY38" fmla="*/ 3225477 h 3865905"/>
                <a:gd name="connsiteX39" fmla="*/ 2264983 w 3112882"/>
                <a:gd name="connsiteY39" fmla="*/ 3191817 h 3865905"/>
                <a:gd name="connsiteX40" fmla="*/ 2327799 w 3112882"/>
                <a:gd name="connsiteY40" fmla="*/ 3153671 h 3865905"/>
                <a:gd name="connsiteX41" fmla="*/ 2387924 w 3112882"/>
                <a:gd name="connsiteY41" fmla="*/ 3111483 h 3865905"/>
                <a:gd name="connsiteX42" fmla="*/ 2444907 w 3112882"/>
                <a:gd name="connsiteY42" fmla="*/ 3064360 h 3865905"/>
                <a:gd name="connsiteX43" fmla="*/ 2497853 w 3112882"/>
                <a:gd name="connsiteY43" fmla="*/ 3014096 h 3865905"/>
                <a:gd name="connsiteX44" fmla="*/ 2548105 w 3112882"/>
                <a:gd name="connsiteY44" fmla="*/ 2959793 h 3865905"/>
                <a:gd name="connsiteX45" fmla="*/ 2550306 w 3112882"/>
                <a:gd name="connsiteY45" fmla="*/ 2957041 h 3865905"/>
                <a:gd name="connsiteX46" fmla="*/ 2966031 w 3112882"/>
                <a:gd name="connsiteY46" fmla="*/ 2119015 h 3865905"/>
                <a:gd name="connsiteX47" fmla="*/ 2589246 w 3112882"/>
                <a:gd name="connsiteY47" fmla="*/ 1964850 h 3865905"/>
                <a:gd name="connsiteX48" fmla="*/ 2784604 w 3112882"/>
                <a:gd name="connsiteY48" fmla="*/ 1752284 h 3865905"/>
                <a:gd name="connsiteX49" fmla="*/ 3112882 w 3112882"/>
                <a:gd name="connsiteY49" fmla="*/ 1360396 h 3865905"/>
                <a:gd name="connsiteX50" fmla="*/ 3065444 w 3112882"/>
                <a:gd name="connsiteY50" fmla="*/ 1381834 h 3865905"/>
                <a:gd name="connsiteX51" fmla="*/ 2993206 w 3112882"/>
                <a:gd name="connsiteY51" fmla="*/ 1419533 h 3865905"/>
                <a:gd name="connsiteX52" fmla="*/ 2924556 w 3112882"/>
                <a:gd name="connsiteY52" fmla="*/ 1461719 h 3865905"/>
                <a:gd name="connsiteX53" fmla="*/ 2859945 w 3112882"/>
                <a:gd name="connsiteY53" fmla="*/ 1507496 h 3865905"/>
                <a:gd name="connsiteX54" fmla="*/ 2802063 w 3112882"/>
                <a:gd name="connsiteY54" fmla="*/ 1556864 h 3865905"/>
                <a:gd name="connsiteX55" fmla="*/ 2775591 w 3112882"/>
                <a:gd name="connsiteY55" fmla="*/ 1582445 h 3865905"/>
                <a:gd name="connsiteX56" fmla="*/ 2564707 w 3112882"/>
                <a:gd name="connsiteY56" fmla="*/ 1793377 h 3865905"/>
                <a:gd name="connsiteX57" fmla="*/ 2404526 w 3112882"/>
                <a:gd name="connsiteY57" fmla="*/ 1953597 h 3865905"/>
                <a:gd name="connsiteX58" fmla="*/ 2388373 w 3112882"/>
                <a:gd name="connsiteY58" fmla="*/ 1968407 h 3865905"/>
                <a:gd name="connsiteX59" fmla="*/ 2352925 w 3112882"/>
                <a:gd name="connsiteY59" fmla="*/ 1992193 h 3865905"/>
                <a:gd name="connsiteX60" fmla="*/ 2313441 w 3112882"/>
                <a:gd name="connsiteY60" fmla="*/ 2008349 h 3865905"/>
                <a:gd name="connsiteX61" fmla="*/ 2270816 w 3112882"/>
                <a:gd name="connsiteY61" fmla="*/ 2016876 h 3865905"/>
                <a:gd name="connsiteX62" fmla="*/ 2248830 w 3112882"/>
                <a:gd name="connsiteY62" fmla="*/ 2017325 h 3865905"/>
                <a:gd name="connsiteX63" fmla="*/ 2245690 w 3112882"/>
                <a:gd name="connsiteY63" fmla="*/ 2017325 h 3865905"/>
                <a:gd name="connsiteX64" fmla="*/ 2227741 w 3112882"/>
                <a:gd name="connsiteY64" fmla="*/ 2016877 h 3865905"/>
                <a:gd name="connsiteX65" fmla="*/ 2190052 w 3112882"/>
                <a:gd name="connsiteY65" fmla="*/ 2008349 h 3865905"/>
                <a:gd name="connsiteX66" fmla="*/ 2152811 w 3112882"/>
                <a:gd name="connsiteY66" fmla="*/ 1993091 h 3865905"/>
                <a:gd name="connsiteX67" fmla="*/ 2117364 w 3112882"/>
                <a:gd name="connsiteY67" fmla="*/ 1971549 h 3865905"/>
                <a:gd name="connsiteX68" fmla="*/ 2085059 w 3112882"/>
                <a:gd name="connsiteY68" fmla="*/ 1945070 h 3865905"/>
                <a:gd name="connsiteX69" fmla="*/ 2055894 w 3112882"/>
                <a:gd name="connsiteY69" fmla="*/ 1915001 h 3865905"/>
                <a:gd name="connsiteX70" fmla="*/ 2032562 w 3112882"/>
                <a:gd name="connsiteY70" fmla="*/ 1881790 h 3865905"/>
                <a:gd name="connsiteX71" fmla="*/ 2015063 w 3112882"/>
                <a:gd name="connsiteY71" fmla="*/ 1847681 h 3865905"/>
                <a:gd name="connsiteX72" fmla="*/ 2010127 w 3112882"/>
                <a:gd name="connsiteY72" fmla="*/ 1829281 h 3865905"/>
                <a:gd name="connsiteX73" fmla="*/ 2010127 w 3112882"/>
                <a:gd name="connsiteY73" fmla="*/ 979715 h 3865905"/>
                <a:gd name="connsiteX74" fmla="*/ 2322415 w 3112882"/>
                <a:gd name="connsiteY74" fmla="*/ 721659 h 3865905"/>
                <a:gd name="connsiteX75" fmla="*/ 2660648 w 3112882"/>
                <a:gd name="connsiteY75" fmla="*/ 670103 h 3865905"/>
                <a:gd name="connsiteX76" fmla="*/ 2454682 w 3112882"/>
                <a:gd name="connsiteY76" fmla="*/ 19555 h 3865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3112882" h="3865905">
                  <a:moveTo>
                    <a:pt x="2454682" y="19555"/>
                  </a:moveTo>
                  <a:lnTo>
                    <a:pt x="2311198" y="2692"/>
                  </a:lnTo>
                  <a:lnTo>
                    <a:pt x="2289660" y="448"/>
                  </a:lnTo>
                  <a:lnTo>
                    <a:pt x="2247484" y="0"/>
                  </a:lnTo>
                  <a:lnTo>
                    <a:pt x="2206204" y="3141"/>
                  </a:lnTo>
                  <a:lnTo>
                    <a:pt x="2165823" y="10770"/>
                  </a:lnTo>
                  <a:lnTo>
                    <a:pt x="2126338" y="22439"/>
                  </a:lnTo>
                  <a:lnTo>
                    <a:pt x="2087302" y="38147"/>
                  </a:lnTo>
                  <a:lnTo>
                    <a:pt x="2051407" y="57445"/>
                  </a:lnTo>
                  <a:lnTo>
                    <a:pt x="2016409" y="80782"/>
                  </a:lnTo>
                  <a:lnTo>
                    <a:pt x="1999808" y="94246"/>
                  </a:lnTo>
                  <a:lnTo>
                    <a:pt x="1204731" y="751728"/>
                  </a:lnTo>
                  <a:lnTo>
                    <a:pt x="1183642" y="769679"/>
                  </a:lnTo>
                  <a:lnTo>
                    <a:pt x="1144157" y="808276"/>
                  </a:lnTo>
                  <a:lnTo>
                    <a:pt x="1107365" y="849565"/>
                  </a:lnTo>
                  <a:lnTo>
                    <a:pt x="1073713" y="893547"/>
                  </a:lnTo>
                  <a:lnTo>
                    <a:pt x="1044100" y="939772"/>
                  </a:lnTo>
                  <a:lnTo>
                    <a:pt x="1017627" y="988242"/>
                  </a:lnTo>
                  <a:lnTo>
                    <a:pt x="995192" y="1038507"/>
                  </a:lnTo>
                  <a:lnTo>
                    <a:pt x="976347" y="1091016"/>
                  </a:lnTo>
                  <a:lnTo>
                    <a:pt x="968272" y="1117495"/>
                  </a:lnTo>
                  <a:lnTo>
                    <a:pt x="932825" y="1245849"/>
                  </a:lnTo>
                  <a:lnTo>
                    <a:pt x="841741" y="1556863"/>
                  </a:lnTo>
                  <a:lnTo>
                    <a:pt x="765463" y="1799212"/>
                  </a:lnTo>
                  <a:lnTo>
                    <a:pt x="713865" y="1952250"/>
                  </a:lnTo>
                  <a:lnTo>
                    <a:pt x="662713" y="2089133"/>
                  </a:lnTo>
                  <a:lnTo>
                    <a:pt x="614255" y="2204473"/>
                  </a:lnTo>
                  <a:lnTo>
                    <a:pt x="591821" y="2249351"/>
                  </a:lnTo>
                  <a:lnTo>
                    <a:pt x="0" y="2841310"/>
                  </a:lnTo>
                  <a:lnTo>
                    <a:pt x="1024806" y="3865905"/>
                  </a:lnTo>
                  <a:lnTo>
                    <a:pt x="1309723" y="3580922"/>
                  </a:lnTo>
                  <a:lnTo>
                    <a:pt x="1330363" y="3561624"/>
                  </a:lnTo>
                  <a:lnTo>
                    <a:pt x="1374783" y="3526618"/>
                  </a:lnTo>
                  <a:lnTo>
                    <a:pt x="1423242" y="3497895"/>
                  </a:lnTo>
                  <a:lnTo>
                    <a:pt x="1474841" y="3475456"/>
                  </a:lnTo>
                  <a:lnTo>
                    <a:pt x="1502211" y="3466928"/>
                  </a:lnTo>
                  <a:lnTo>
                    <a:pt x="2097173" y="3266766"/>
                  </a:lnTo>
                  <a:lnTo>
                    <a:pt x="2132171" y="3254649"/>
                  </a:lnTo>
                  <a:lnTo>
                    <a:pt x="2199923" y="3225477"/>
                  </a:lnTo>
                  <a:lnTo>
                    <a:pt x="2264983" y="3191817"/>
                  </a:lnTo>
                  <a:lnTo>
                    <a:pt x="2327799" y="3153671"/>
                  </a:lnTo>
                  <a:lnTo>
                    <a:pt x="2387924" y="3111483"/>
                  </a:lnTo>
                  <a:lnTo>
                    <a:pt x="2444907" y="3064360"/>
                  </a:lnTo>
                  <a:lnTo>
                    <a:pt x="2497853" y="3014096"/>
                  </a:lnTo>
                  <a:lnTo>
                    <a:pt x="2548105" y="2959793"/>
                  </a:lnTo>
                  <a:lnTo>
                    <a:pt x="2550306" y="2957041"/>
                  </a:lnTo>
                  <a:lnTo>
                    <a:pt x="2966031" y="2119015"/>
                  </a:lnTo>
                  <a:lnTo>
                    <a:pt x="2589246" y="1964850"/>
                  </a:lnTo>
                  <a:lnTo>
                    <a:pt x="2784604" y="1752284"/>
                  </a:lnTo>
                  <a:lnTo>
                    <a:pt x="3112882" y="1360396"/>
                  </a:lnTo>
                  <a:lnTo>
                    <a:pt x="3065444" y="1381834"/>
                  </a:lnTo>
                  <a:lnTo>
                    <a:pt x="2993206" y="1419533"/>
                  </a:lnTo>
                  <a:lnTo>
                    <a:pt x="2924556" y="1461719"/>
                  </a:lnTo>
                  <a:lnTo>
                    <a:pt x="2859945" y="1507496"/>
                  </a:lnTo>
                  <a:lnTo>
                    <a:pt x="2802063" y="1556864"/>
                  </a:lnTo>
                  <a:lnTo>
                    <a:pt x="2775591" y="1582445"/>
                  </a:lnTo>
                  <a:lnTo>
                    <a:pt x="2564707" y="1793377"/>
                  </a:lnTo>
                  <a:lnTo>
                    <a:pt x="2404526" y="1953597"/>
                  </a:lnTo>
                  <a:lnTo>
                    <a:pt x="2388373" y="1968407"/>
                  </a:lnTo>
                  <a:lnTo>
                    <a:pt x="2352925" y="1992193"/>
                  </a:lnTo>
                  <a:lnTo>
                    <a:pt x="2313441" y="2008349"/>
                  </a:lnTo>
                  <a:lnTo>
                    <a:pt x="2270816" y="2016876"/>
                  </a:lnTo>
                  <a:lnTo>
                    <a:pt x="2248830" y="2017325"/>
                  </a:lnTo>
                  <a:lnTo>
                    <a:pt x="2245690" y="2017325"/>
                  </a:lnTo>
                  <a:lnTo>
                    <a:pt x="2227741" y="2016877"/>
                  </a:lnTo>
                  <a:lnTo>
                    <a:pt x="2190052" y="2008349"/>
                  </a:lnTo>
                  <a:lnTo>
                    <a:pt x="2152811" y="1993091"/>
                  </a:lnTo>
                  <a:lnTo>
                    <a:pt x="2117364" y="1971549"/>
                  </a:lnTo>
                  <a:lnTo>
                    <a:pt x="2085059" y="1945070"/>
                  </a:lnTo>
                  <a:lnTo>
                    <a:pt x="2055894" y="1915001"/>
                  </a:lnTo>
                  <a:lnTo>
                    <a:pt x="2032562" y="1881790"/>
                  </a:lnTo>
                  <a:lnTo>
                    <a:pt x="2015063" y="1847681"/>
                  </a:lnTo>
                  <a:lnTo>
                    <a:pt x="2010127" y="1829281"/>
                  </a:lnTo>
                  <a:lnTo>
                    <a:pt x="2010127" y="979715"/>
                  </a:lnTo>
                  <a:lnTo>
                    <a:pt x="2322415" y="721659"/>
                  </a:lnTo>
                  <a:lnTo>
                    <a:pt x="2660648" y="670103"/>
                  </a:lnTo>
                  <a:lnTo>
                    <a:pt x="2454682" y="19555"/>
                  </a:lnTo>
                  <a:close/>
                </a:path>
              </a:pathLst>
            </a:custGeom>
            <a:solidFill>
              <a:srgbClr val="FBC3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Freeform 7"/>
            <p:cNvSpPr>
              <a:spLocks/>
            </p:cNvSpPr>
            <p:nvPr/>
          </p:nvSpPr>
          <p:spPr bwMode="auto">
            <a:xfrm rot="1365788">
              <a:off x="9306105" y="2309457"/>
              <a:ext cx="1097604" cy="2176587"/>
            </a:xfrm>
            <a:custGeom>
              <a:avLst/>
              <a:gdLst>
                <a:gd name="T0" fmla="*/ 852 w 1286"/>
                <a:gd name="T1" fmla="*/ 2795 h 2795"/>
                <a:gd name="T2" fmla="*/ 785 w 1286"/>
                <a:gd name="T3" fmla="*/ 2701 h 2795"/>
                <a:gd name="T4" fmla="*/ 446 w 1286"/>
                <a:gd name="T5" fmla="*/ 2210 h 2795"/>
                <a:gd name="T6" fmla="*/ 280 w 1286"/>
                <a:gd name="T7" fmla="*/ 1954 h 2795"/>
                <a:gd name="T8" fmla="*/ 194 w 1286"/>
                <a:gd name="T9" fmla="*/ 1804 h 2795"/>
                <a:gd name="T10" fmla="*/ 162 w 1286"/>
                <a:gd name="T11" fmla="*/ 1744 h 2795"/>
                <a:gd name="T12" fmla="*/ 148 w 1286"/>
                <a:gd name="T13" fmla="*/ 1712 h 2795"/>
                <a:gd name="T14" fmla="*/ 129 w 1286"/>
                <a:gd name="T15" fmla="*/ 1634 h 2795"/>
                <a:gd name="T16" fmla="*/ 112 w 1286"/>
                <a:gd name="T17" fmla="*/ 1486 h 2795"/>
                <a:gd name="T18" fmla="*/ 100 w 1286"/>
                <a:gd name="T19" fmla="*/ 1110 h 2795"/>
                <a:gd name="T20" fmla="*/ 87 w 1286"/>
                <a:gd name="T21" fmla="*/ 826 h 2795"/>
                <a:gd name="T22" fmla="*/ 76 w 1286"/>
                <a:gd name="T23" fmla="*/ 693 h 2795"/>
                <a:gd name="T24" fmla="*/ 36 w 1286"/>
                <a:gd name="T25" fmla="*/ 443 h 2795"/>
                <a:gd name="T26" fmla="*/ 10 w 1286"/>
                <a:gd name="T27" fmla="*/ 288 h 2795"/>
                <a:gd name="T28" fmla="*/ 0 w 1286"/>
                <a:gd name="T29" fmla="*/ 200 h 2795"/>
                <a:gd name="T30" fmla="*/ 1 w 1286"/>
                <a:gd name="T31" fmla="*/ 130 h 2795"/>
                <a:gd name="T32" fmla="*/ 17 w 1286"/>
                <a:gd name="T33" fmla="*/ 78 h 2795"/>
                <a:gd name="T34" fmla="*/ 31 w 1286"/>
                <a:gd name="T35" fmla="*/ 61 h 2795"/>
                <a:gd name="T36" fmla="*/ 54 w 1286"/>
                <a:gd name="T37" fmla="*/ 42 h 2795"/>
                <a:gd name="T38" fmla="*/ 100 w 1286"/>
                <a:gd name="T39" fmla="*/ 16 h 2795"/>
                <a:gd name="T40" fmla="*/ 147 w 1286"/>
                <a:gd name="T41" fmla="*/ 3 h 2795"/>
                <a:gd name="T42" fmla="*/ 194 w 1286"/>
                <a:gd name="T43" fmla="*/ 0 h 2795"/>
                <a:gd name="T44" fmla="*/ 240 w 1286"/>
                <a:gd name="T45" fmla="*/ 7 h 2795"/>
                <a:gd name="T46" fmla="*/ 285 w 1286"/>
                <a:gd name="T47" fmla="*/ 25 h 2795"/>
                <a:gd name="T48" fmla="*/ 351 w 1286"/>
                <a:gd name="T49" fmla="*/ 61 h 2795"/>
                <a:gd name="T50" fmla="*/ 430 w 1286"/>
                <a:gd name="T51" fmla="*/ 124 h 2795"/>
                <a:gd name="T52" fmla="*/ 498 w 1286"/>
                <a:gd name="T53" fmla="*/ 196 h 2795"/>
                <a:gd name="T54" fmla="*/ 573 w 1286"/>
                <a:gd name="T55" fmla="*/ 291 h 2795"/>
                <a:gd name="T56" fmla="*/ 590 w 1286"/>
                <a:gd name="T57" fmla="*/ 323 h 2795"/>
                <a:gd name="T58" fmla="*/ 632 w 1286"/>
                <a:gd name="T59" fmla="*/ 407 h 2795"/>
                <a:gd name="T60" fmla="*/ 700 w 1286"/>
                <a:gd name="T61" fmla="*/ 587 h 2795"/>
                <a:gd name="T62" fmla="*/ 753 w 1286"/>
                <a:gd name="T63" fmla="*/ 772 h 2795"/>
                <a:gd name="T64" fmla="*/ 793 w 1286"/>
                <a:gd name="T65" fmla="*/ 953 h 2795"/>
                <a:gd name="T66" fmla="*/ 835 w 1286"/>
                <a:gd name="T67" fmla="*/ 1195 h 2795"/>
                <a:gd name="T68" fmla="*/ 858 w 1286"/>
                <a:gd name="T69" fmla="*/ 1399 h 2795"/>
                <a:gd name="T70" fmla="*/ 859 w 1286"/>
                <a:gd name="T71" fmla="*/ 1421 h 2795"/>
                <a:gd name="T72" fmla="*/ 1286 w 1286"/>
                <a:gd name="T73" fmla="*/ 1952 h 2795"/>
                <a:gd name="T74" fmla="*/ 852 w 1286"/>
                <a:gd name="T75" fmla="*/ 2795 h 2795"/>
                <a:gd name="connsiteX0" fmla="*/ 8210 w 10000"/>
                <a:gd name="connsiteY0" fmla="*/ 10708 h 10708"/>
                <a:gd name="connsiteX1" fmla="*/ 6104 w 10000"/>
                <a:gd name="connsiteY1" fmla="*/ 9664 h 10708"/>
                <a:gd name="connsiteX2" fmla="*/ 3468 w 10000"/>
                <a:gd name="connsiteY2" fmla="*/ 7907 h 10708"/>
                <a:gd name="connsiteX3" fmla="*/ 2177 w 10000"/>
                <a:gd name="connsiteY3" fmla="*/ 6991 h 10708"/>
                <a:gd name="connsiteX4" fmla="*/ 1509 w 10000"/>
                <a:gd name="connsiteY4" fmla="*/ 6454 h 10708"/>
                <a:gd name="connsiteX5" fmla="*/ 1260 w 10000"/>
                <a:gd name="connsiteY5" fmla="*/ 6240 h 10708"/>
                <a:gd name="connsiteX6" fmla="*/ 1151 w 10000"/>
                <a:gd name="connsiteY6" fmla="*/ 6125 h 10708"/>
                <a:gd name="connsiteX7" fmla="*/ 1003 w 10000"/>
                <a:gd name="connsiteY7" fmla="*/ 5846 h 10708"/>
                <a:gd name="connsiteX8" fmla="*/ 871 w 10000"/>
                <a:gd name="connsiteY8" fmla="*/ 5317 h 10708"/>
                <a:gd name="connsiteX9" fmla="*/ 778 w 10000"/>
                <a:gd name="connsiteY9" fmla="*/ 3971 h 10708"/>
                <a:gd name="connsiteX10" fmla="*/ 677 w 10000"/>
                <a:gd name="connsiteY10" fmla="*/ 2955 h 10708"/>
                <a:gd name="connsiteX11" fmla="*/ 591 w 10000"/>
                <a:gd name="connsiteY11" fmla="*/ 2479 h 10708"/>
                <a:gd name="connsiteX12" fmla="*/ 280 w 10000"/>
                <a:gd name="connsiteY12" fmla="*/ 1585 h 10708"/>
                <a:gd name="connsiteX13" fmla="*/ 78 w 10000"/>
                <a:gd name="connsiteY13" fmla="*/ 1030 h 10708"/>
                <a:gd name="connsiteX14" fmla="*/ 0 w 10000"/>
                <a:gd name="connsiteY14" fmla="*/ 716 h 10708"/>
                <a:gd name="connsiteX15" fmla="*/ 8 w 10000"/>
                <a:gd name="connsiteY15" fmla="*/ 465 h 10708"/>
                <a:gd name="connsiteX16" fmla="*/ 132 w 10000"/>
                <a:gd name="connsiteY16" fmla="*/ 279 h 10708"/>
                <a:gd name="connsiteX17" fmla="*/ 241 w 10000"/>
                <a:gd name="connsiteY17" fmla="*/ 218 h 10708"/>
                <a:gd name="connsiteX18" fmla="*/ 420 w 10000"/>
                <a:gd name="connsiteY18" fmla="*/ 150 h 10708"/>
                <a:gd name="connsiteX19" fmla="*/ 778 w 10000"/>
                <a:gd name="connsiteY19" fmla="*/ 57 h 10708"/>
                <a:gd name="connsiteX20" fmla="*/ 1143 w 10000"/>
                <a:gd name="connsiteY20" fmla="*/ 11 h 10708"/>
                <a:gd name="connsiteX21" fmla="*/ 1509 w 10000"/>
                <a:gd name="connsiteY21" fmla="*/ 0 h 10708"/>
                <a:gd name="connsiteX22" fmla="*/ 1866 w 10000"/>
                <a:gd name="connsiteY22" fmla="*/ 25 h 10708"/>
                <a:gd name="connsiteX23" fmla="*/ 2216 w 10000"/>
                <a:gd name="connsiteY23" fmla="*/ 89 h 10708"/>
                <a:gd name="connsiteX24" fmla="*/ 2729 w 10000"/>
                <a:gd name="connsiteY24" fmla="*/ 218 h 10708"/>
                <a:gd name="connsiteX25" fmla="*/ 3344 w 10000"/>
                <a:gd name="connsiteY25" fmla="*/ 444 h 10708"/>
                <a:gd name="connsiteX26" fmla="*/ 3872 w 10000"/>
                <a:gd name="connsiteY26" fmla="*/ 701 h 10708"/>
                <a:gd name="connsiteX27" fmla="*/ 4456 w 10000"/>
                <a:gd name="connsiteY27" fmla="*/ 1041 h 10708"/>
                <a:gd name="connsiteX28" fmla="*/ 4588 w 10000"/>
                <a:gd name="connsiteY28" fmla="*/ 1156 h 10708"/>
                <a:gd name="connsiteX29" fmla="*/ 4914 w 10000"/>
                <a:gd name="connsiteY29" fmla="*/ 1456 h 10708"/>
                <a:gd name="connsiteX30" fmla="*/ 5443 w 10000"/>
                <a:gd name="connsiteY30" fmla="*/ 2100 h 10708"/>
                <a:gd name="connsiteX31" fmla="*/ 5855 w 10000"/>
                <a:gd name="connsiteY31" fmla="*/ 2762 h 10708"/>
                <a:gd name="connsiteX32" fmla="*/ 6166 w 10000"/>
                <a:gd name="connsiteY32" fmla="*/ 3410 h 10708"/>
                <a:gd name="connsiteX33" fmla="*/ 6493 w 10000"/>
                <a:gd name="connsiteY33" fmla="*/ 4275 h 10708"/>
                <a:gd name="connsiteX34" fmla="*/ 6672 w 10000"/>
                <a:gd name="connsiteY34" fmla="*/ 5005 h 10708"/>
                <a:gd name="connsiteX35" fmla="*/ 6680 w 10000"/>
                <a:gd name="connsiteY35" fmla="*/ 5084 h 10708"/>
                <a:gd name="connsiteX36" fmla="*/ 10000 w 10000"/>
                <a:gd name="connsiteY36" fmla="*/ 6984 h 10708"/>
                <a:gd name="connsiteX37" fmla="*/ 8210 w 10000"/>
                <a:gd name="connsiteY37" fmla="*/ 10708 h 10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0000" h="10708">
                  <a:moveTo>
                    <a:pt x="8210" y="10708"/>
                  </a:moveTo>
                  <a:lnTo>
                    <a:pt x="6104" y="9664"/>
                  </a:lnTo>
                  <a:lnTo>
                    <a:pt x="3468" y="7907"/>
                  </a:lnTo>
                  <a:lnTo>
                    <a:pt x="2177" y="6991"/>
                  </a:lnTo>
                  <a:lnTo>
                    <a:pt x="1509" y="6454"/>
                  </a:lnTo>
                  <a:lnTo>
                    <a:pt x="1260" y="6240"/>
                  </a:lnTo>
                  <a:lnTo>
                    <a:pt x="1151" y="6125"/>
                  </a:lnTo>
                  <a:cubicBezTo>
                    <a:pt x="1102" y="6032"/>
                    <a:pt x="1052" y="5939"/>
                    <a:pt x="1003" y="5846"/>
                  </a:cubicBezTo>
                  <a:lnTo>
                    <a:pt x="871" y="5317"/>
                  </a:lnTo>
                  <a:cubicBezTo>
                    <a:pt x="840" y="4868"/>
                    <a:pt x="809" y="4420"/>
                    <a:pt x="778" y="3971"/>
                  </a:cubicBezTo>
                  <a:cubicBezTo>
                    <a:pt x="744" y="3632"/>
                    <a:pt x="711" y="3294"/>
                    <a:pt x="677" y="2955"/>
                  </a:cubicBezTo>
                  <a:cubicBezTo>
                    <a:pt x="648" y="2796"/>
                    <a:pt x="620" y="2638"/>
                    <a:pt x="591" y="2479"/>
                  </a:cubicBezTo>
                  <a:lnTo>
                    <a:pt x="280" y="1585"/>
                  </a:lnTo>
                  <a:cubicBezTo>
                    <a:pt x="213" y="1400"/>
                    <a:pt x="145" y="1215"/>
                    <a:pt x="78" y="1030"/>
                  </a:cubicBezTo>
                  <a:cubicBezTo>
                    <a:pt x="52" y="925"/>
                    <a:pt x="26" y="821"/>
                    <a:pt x="0" y="716"/>
                  </a:cubicBezTo>
                  <a:cubicBezTo>
                    <a:pt x="3" y="632"/>
                    <a:pt x="5" y="549"/>
                    <a:pt x="8" y="465"/>
                  </a:cubicBezTo>
                  <a:cubicBezTo>
                    <a:pt x="49" y="403"/>
                    <a:pt x="91" y="341"/>
                    <a:pt x="132" y="279"/>
                  </a:cubicBezTo>
                  <a:lnTo>
                    <a:pt x="241" y="218"/>
                  </a:lnTo>
                  <a:lnTo>
                    <a:pt x="420" y="150"/>
                  </a:lnTo>
                  <a:lnTo>
                    <a:pt x="778" y="57"/>
                  </a:lnTo>
                  <a:lnTo>
                    <a:pt x="1143" y="11"/>
                  </a:lnTo>
                  <a:lnTo>
                    <a:pt x="1509" y="0"/>
                  </a:lnTo>
                  <a:lnTo>
                    <a:pt x="1866" y="25"/>
                  </a:lnTo>
                  <a:lnTo>
                    <a:pt x="2216" y="89"/>
                  </a:lnTo>
                  <a:lnTo>
                    <a:pt x="2729" y="218"/>
                  </a:lnTo>
                  <a:lnTo>
                    <a:pt x="3344" y="444"/>
                  </a:lnTo>
                  <a:lnTo>
                    <a:pt x="3872" y="701"/>
                  </a:lnTo>
                  <a:lnTo>
                    <a:pt x="4456" y="1041"/>
                  </a:lnTo>
                  <a:lnTo>
                    <a:pt x="4588" y="1156"/>
                  </a:lnTo>
                  <a:lnTo>
                    <a:pt x="4914" y="1456"/>
                  </a:lnTo>
                  <a:lnTo>
                    <a:pt x="5443" y="2100"/>
                  </a:lnTo>
                  <a:lnTo>
                    <a:pt x="5855" y="2762"/>
                  </a:lnTo>
                  <a:lnTo>
                    <a:pt x="6166" y="3410"/>
                  </a:lnTo>
                  <a:lnTo>
                    <a:pt x="6493" y="4275"/>
                  </a:lnTo>
                  <a:cubicBezTo>
                    <a:pt x="6553" y="4518"/>
                    <a:pt x="6612" y="4762"/>
                    <a:pt x="6672" y="5005"/>
                  </a:cubicBezTo>
                  <a:cubicBezTo>
                    <a:pt x="6675" y="5031"/>
                    <a:pt x="6677" y="5058"/>
                    <a:pt x="6680" y="5084"/>
                  </a:cubicBezTo>
                  <a:lnTo>
                    <a:pt x="10000" y="6984"/>
                  </a:lnTo>
                  <a:lnTo>
                    <a:pt x="8210" y="10708"/>
                  </a:lnTo>
                  <a:close/>
                </a:path>
              </a:pathLst>
            </a:custGeom>
            <a:solidFill>
              <a:srgbClr val="FBC39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grpSp>
          <p:nvGrpSpPr>
            <p:cNvPr id="11" name="그룹 10"/>
            <p:cNvGrpSpPr/>
            <p:nvPr/>
          </p:nvGrpSpPr>
          <p:grpSpPr>
            <a:xfrm>
              <a:off x="9965733" y="2372330"/>
              <a:ext cx="1407160" cy="1407160"/>
              <a:chOff x="855980" y="2494250"/>
              <a:chExt cx="1158240" cy="1158240"/>
            </a:xfrm>
          </p:grpSpPr>
          <p:sp>
            <p:nvSpPr>
              <p:cNvPr id="9" name="타원 8"/>
              <p:cNvSpPr/>
              <p:nvPr/>
            </p:nvSpPr>
            <p:spPr>
              <a:xfrm>
                <a:off x="855980" y="2494250"/>
                <a:ext cx="1158240" cy="1158240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0" name="타원 9"/>
              <p:cNvSpPr/>
              <p:nvPr/>
            </p:nvSpPr>
            <p:spPr>
              <a:xfrm>
                <a:off x="976770" y="2602370"/>
                <a:ext cx="916660" cy="916660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 w="41275">
                <a:gradFill flip="none" rotWithShape="1">
                  <a:gsLst>
                    <a:gs pos="81000">
                      <a:schemeClr val="bg1">
                        <a:lumMod val="65000"/>
                      </a:schemeClr>
                    </a:gs>
                    <a:gs pos="100000">
                      <a:schemeClr val="bg1">
                        <a:lumMod val="9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9" name="Freeform 13"/>
            <p:cNvSpPr>
              <a:spLocks/>
            </p:cNvSpPr>
            <p:nvPr/>
          </p:nvSpPr>
          <p:spPr bwMode="auto">
            <a:xfrm rot="21013934" flipH="1">
              <a:off x="10222199" y="5038823"/>
              <a:ext cx="1811561" cy="17568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" name="Freeform 13"/>
            <p:cNvSpPr>
              <a:spLocks/>
            </p:cNvSpPr>
            <p:nvPr/>
          </p:nvSpPr>
          <p:spPr bwMode="auto">
            <a:xfrm rot="21013934" flipH="1">
              <a:off x="10229547" y="5172529"/>
              <a:ext cx="1914409" cy="2372914"/>
            </a:xfrm>
            <a:prstGeom prst="rect">
              <a:avLst/>
            </a:prstGeom>
            <a:solidFill>
              <a:srgbClr val="2C55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" name="Freeform 15"/>
            <p:cNvSpPr>
              <a:spLocks/>
            </p:cNvSpPr>
            <p:nvPr/>
          </p:nvSpPr>
          <p:spPr bwMode="auto">
            <a:xfrm flipH="1">
              <a:off x="10232267" y="5351785"/>
              <a:ext cx="320364" cy="320364"/>
            </a:xfrm>
            <a:custGeom>
              <a:avLst/>
              <a:gdLst>
                <a:gd name="T0" fmla="*/ 356 w 713"/>
                <a:gd name="T1" fmla="*/ 0 h 713"/>
                <a:gd name="T2" fmla="*/ 394 w 713"/>
                <a:gd name="T3" fmla="*/ 1 h 713"/>
                <a:gd name="T4" fmla="*/ 463 w 713"/>
                <a:gd name="T5" fmla="*/ 16 h 713"/>
                <a:gd name="T6" fmla="*/ 526 w 713"/>
                <a:gd name="T7" fmla="*/ 43 h 713"/>
                <a:gd name="T8" fmla="*/ 584 w 713"/>
                <a:gd name="T9" fmla="*/ 82 h 713"/>
                <a:gd name="T10" fmla="*/ 633 w 713"/>
                <a:gd name="T11" fmla="*/ 129 h 713"/>
                <a:gd name="T12" fmla="*/ 670 w 713"/>
                <a:gd name="T13" fmla="*/ 187 h 713"/>
                <a:gd name="T14" fmla="*/ 697 w 713"/>
                <a:gd name="T15" fmla="*/ 250 h 713"/>
                <a:gd name="T16" fmla="*/ 712 w 713"/>
                <a:gd name="T17" fmla="*/ 319 h 713"/>
                <a:gd name="T18" fmla="*/ 713 w 713"/>
                <a:gd name="T19" fmla="*/ 357 h 713"/>
                <a:gd name="T20" fmla="*/ 712 w 713"/>
                <a:gd name="T21" fmla="*/ 393 h 713"/>
                <a:gd name="T22" fmla="*/ 697 w 713"/>
                <a:gd name="T23" fmla="*/ 463 h 713"/>
                <a:gd name="T24" fmla="*/ 670 w 713"/>
                <a:gd name="T25" fmla="*/ 527 h 713"/>
                <a:gd name="T26" fmla="*/ 633 w 713"/>
                <a:gd name="T27" fmla="*/ 583 h 713"/>
                <a:gd name="T28" fmla="*/ 584 w 713"/>
                <a:gd name="T29" fmla="*/ 632 h 713"/>
                <a:gd name="T30" fmla="*/ 526 w 713"/>
                <a:gd name="T31" fmla="*/ 671 h 713"/>
                <a:gd name="T32" fmla="*/ 463 w 713"/>
                <a:gd name="T33" fmla="*/ 697 h 713"/>
                <a:gd name="T34" fmla="*/ 394 w 713"/>
                <a:gd name="T35" fmla="*/ 711 h 713"/>
                <a:gd name="T36" fmla="*/ 356 w 713"/>
                <a:gd name="T37" fmla="*/ 713 h 713"/>
                <a:gd name="T38" fmla="*/ 320 w 713"/>
                <a:gd name="T39" fmla="*/ 711 h 713"/>
                <a:gd name="T40" fmla="*/ 251 w 713"/>
                <a:gd name="T41" fmla="*/ 697 h 713"/>
                <a:gd name="T42" fmla="*/ 186 w 713"/>
                <a:gd name="T43" fmla="*/ 671 h 713"/>
                <a:gd name="T44" fmla="*/ 130 w 713"/>
                <a:gd name="T45" fmla="*/ 632 h 713"/>
                <a:gd name="T46" fmla="*/ 81 w 713"/>
                <a:gd name="T47" fmla="*/ 583 h 713"/>
                <a:gd name="T48" fmla="*/ 42 w 713"/>
                <a:gd name="T49" fmla="*/ 527 h 713"/>
                <a:gd name="T50" fmla="*/ 16 w 713"/>
                <a:gd name="T51" fmla="*/ 463 h 713"/>
                <a:gd name="T52" fmla="*/ 2 w 713"/>
                <a:gd name="T53" fmla="*/ 393 h 713"/>
                <a:gd name="T54" fmla="*/ 0 w 713"/>
                <a:gd name="T55" fmla="*/ 357 h 713"/>
                <a:gd name="T56" fmla="*/ 2 w 713"/>
                <a:gd name="T57" fmla="*/ 319 h 713"/>
                <a:gd name="T58" fmla="*/ 16 w 713"/>
                <a:gd name="T59" fmla="*/ 250 h 713"/>
                <a:gd name="T60" fmla="*/ 42 w 713"/>
                <a:gd name="T61" fmla="*/ 187 h 713"/>
                <a:gd name="T62" fmla="*/ 81 w 713"/>
                <a:gd name="T63" fmla="*/ 129 h 713"/>
                <a:gd name="T64" fmla="*/ 130 w 713"/>
                <a:gd name="T65" fmla="*/ 82 h 713"/>
                <a:gd name="T66" fmla="*/ 186 w 713"/>
                <a:gd name="T67" fmla="*/ 43 h 713"/>
                <a:gd name="T68" fmla="*/ 251 w 713"/>
                <a:gd name="T69" fmla="*/ 16 h 713"/>
                <a:gd name="T70" fmla="*/ 320 w 713"/>
                <a:gd name="T71" fmla="*/ 1 h 713"/>
                <a:gd name="T72" fmla="*/ 356 w 713"/>
                <a:gd name="T73" fmla="*/ 0 h 7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713" h="713">
                  <a:moveTo>
                    <a:pt x="356" y="0"/>
                  </a:moveTo>
                  <a:lnTo>
                    <a:pt x="394" y="1"/>
                  </a:lnTo>
                  <a:lnTo>
                    <a:pt x="463" y="16"/>
                  </a:lnTo>
                  <a:lnTo>
                    <a:pt x="526" y="43"/>
                  </a:lnTo>
                  <a:lnTo>
                    <a:pt x="584" y="82"/>
                  </a:lnTo>
                  <a:lnTo>
                    <a:pt x="633" y="129"/>
                  </a:lnTo>
                  <a:lnTo>
                    <a:pt x="670" y="187"/>
                  </a:lnTo>
                  <a:lnTo>
                    <a:pt x="697" y="250"/>
                  </a:lnTo>
                  <a:lnTo>
                    <a:pt x="712" y="319"/>
                  </a:lnTo>
                  <a:lnTo>
                    <a:pt x="713" y="357"/>
                  </a:lnTo>
                  <a:lnTo>
                    <a:pt x="712" y="393"/>
                  </a:lnTo>
                  <a:lnTo>
                    <a:pt x="697" y="463"/>
                  </a:lnTo>
                  <a:lnTo>
                    <a:pt x="670" y="527"/>
                  </a:lnTo>
                  <a:lnTo>
                    <a:pt x="633" y="583"/>
                  </a:lnTo>
                  <a:lnTo>
                    <a:pt x="584" y="632"/>
                  </a:lnTo>
                  <a:lnTo>
                    <a:pt x="526" y="671"/>
                  </a:lnTo>
                  <a:lnTo>
                    <a:pt x="463" y="697"/>
                  </a:lnTo>
                  <a:lnTo>
                    <a:pt x="394" y="711"/>
                  </a:lnTo>
                  <a:lnTo>
                    <a:pt x="356" y="713"/>
                  </a:lnTo>
                  <a:lnTo>
                    <a:pt x="320" y="711"/>
                  </a:lnTo>
                  <a:lnTo>
                    <a:pt x="251" y="697"/>
                  </a:lnTo>
                  <a:lnTo>
                    <a:pt x="186" y="671"/>
                  </a:lnTo>
                  <a:lnTo>
                    <a:pt x="130" y="632"/>
                  </a:lnTo>
                  <a:lnTo>
                    <a:pt x="81" y="583"/>
                  </a:lnTo>
                  <a:lnTo>
                    <a:pt x="42" y="527"/>
                  </a:lnTo>
                  <a:lnTo>
                    <a:pt x="16" y="463"/>
                  </a:lnTo>
                  <a:lnTo>
                    <a:pt x="2" y="393"/>
                  </a:lnTo>
                  <a:lnTo>
                    <a:pt x="0" y="357"/>
                  </a:lnTo>
                  <a:lnTo>
                    <a:pt x="2" y="319"/>
                  </a:lnTo>
                  <a:lnTo>
                    <a:pt x="16" y="250"/>
                  </a:lnTo>
                  <a:lnTo>
                    <a:pt x="42" y="187"/>
                  </a:lnTo>
                  <a:lnTo>
                    <a:pt x="81" y="129"/>
                  </a:lnTo>
                  <a:lnTo>
                    <a:pt x="130" y="82"/>
                  </a:lnTo>
                  <a:lnTo>
                    <a:pt x="186" y="43"/>
                  </a:lnTo>
                  <a:lnTo>
                    <a:pt x="251" y="16"/>
                  </a:lnTo>
                  <a:lnTo>
                    <a:pt x="320" y="1"/>
                  </a:lnTo>
                  <a:lnTo>
                    <a:pt x="3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10289105" y="2577693"/>
              <a:ext cx="755335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000" dirty="0" smtClean="0">
                  <a:solidFill>
                    <a:schemeClr val="bg1"/>
                  </a:solidFill>
                </a:rPr>
                <a:t>1    3    5</a:t>
              </a:r>
              <a:endParaRPr lang="en-US" altLang="ko-KR" sz="1000" dirty="0">
                <a:solidFill>
                  <a:schemeClr val="bg1"/>
                </a:solidFill>
              </a:endParaRPr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10292113" y="3212785"/>
              <a:ext cx="763351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000" dirty="0">
                  <a:solidFill>
                    <a:schemeClr val="bg1"/>
                  </a:solidFill>
                </a:rPr>
                <a:t>2</a:t>
              </a:r>
              <a:r>
                <a:rPr lang="en-US" altLang="ko-KR" sz="1000" dirty="0" smtClean="0">
                  <a:solidFill>
                    <a:schemeClr val="bg1"/>
                  </a:solidFill>
                </a:rPr>
                <a:t>    </a:t>
              </a:r>
              <a:r>
                <a:rPr lang="en-US" altLang="ko-KR" sz="1000" dirty="0">
                  <a:solidFill>
                    <a:schemeClr val="bg1"/>
                  </a:solidFill>
                </a:rPr>
                <a:t>4</a:t>
              </a:r>
              <a:r>
                <a:rPr lang="en-US" altLang="ko-KR" sz="1000" dirty="0" smtClean="0">
                  <a:solidFill>
                    <a:schemeClr val="bg1"/>
                  </a:solidFill>
                </a:rPr>
                <a:t>    </a:t>
              </a:r>
              <a:r>
                <a:rPr lang="en-US" altLang="ko-KR" sz="1000" dirty="0">
                  <a:solidFill>
                    <a:schemeClr val="bg1"/>
                  </a:solidFill>
                </a:rPr>
                <a:t>R</a:t>
              </a:r>
            </a:p>
          </p:txBody>
        </p:sp>
        <p:cxnSp>
          <p:nvCxnSpPr>
            <p:cNvPr id="43" name="직선 연결선 42"/>
            <p:cNvCxnSpPr/>
            <p:nvPr/>
          </p:nvCxnSpPr>
          <p:spPr>
            <a:xfrm>
              <a:off x="10408170" y="3060516"/>
              <a:ext cx="532446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 43"/>
            <p:cNvCxnSpPr/>
            <p:nvPr/>
          </p:nvCxnSpPr>
          <p:spPr>
            <a:xfrm rot="5400000">
              <a:off x="10228170" y="3070544"/>
              <a:ext cx="360000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/>
            <p:cNvCxnSpPr/>
            <p:nvPr/>
          </p:nvCxnSpPr>
          <p:spPr>
            <a:xfrm rot="5400000">
              <a:off x="10486772" y="3070544"/>
              <a:ext cx="360000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/>
            <p:cNvCxnSpPr/>
            <p:nvPr/>
          </p:nvCxnSpPr>
          <p:spPr>
            <a:xfrm rot="5400000">
              <a:off x="10760616" y="3070544"/>
              <a:ext cx="360000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직사각형 48"/>
          <p:cNvSpPr/>
          <p:nvPr/>
        </p:nvSpPr>
        <p:spPr>
          <a:xfrm>
            <a:off x="10135400" y="738590"/>
            <a:ext cx="1315152" cy="81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i="1" dirty="0" smtClean="0">
                <a:solidFill>
                  <a:schemeClr val="bg1"/>
                </a:solidFill>
              </a:rPr>
              <a:t>ITST</a:t>
            </a:r>
            <a:endParaRPr lang="en-US" altLang="ko-KR" sz="3600" b="1" i="1" dirty="0">
              <a:solidFill>
                <a:schemeClr val="bg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014954" y="2542271"/>
            <a:ext cx="7639396" cy="18286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미숙한 </a:t>
            </a:r>
            <a:r>
              <a:rPr lang="ko-KR" altLang="en-US" sz="2000" dirty="0" smtClean="0">
                <a:solidFill>
                  <a:schemeClr val="bg1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운전 실력에 </a:t>
            </a:r>
            <a:r>
              <a:rPr lang="ko-KR" altLang="en-US" sz="2000" dirty="0">
                <a:solidFill>
                  <a:schemeClr val="bg1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연습이 </a:t>
            </a:r>
            <a:r>
              <a:rPr lang="ko-KR" altLang="en-US" sz="2000" dirty="0" smtClean="0">
                <a:solidFill>
                  <a:schemeClr val="bg1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필요한 경우</a:t>
            </a:r>
            <a:r>
              <a:rPr lang="en-US" altLang="ko-KR" sz="2000" dirty="0" smtClean="0">
                <a:solidFill>
                  <a:schemeClr val="bg1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,</a:t>
            </a:r>
            <a:br>
              <a:rPr lang="en-US" altLang="ko-KR" sz="2000" dirty="0" smtClean="0">
                <a:solidFill>
                  <a:schemeClr val="bg1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</a:br>
            <a:r>
              <a:rPr lang="ko-KR" altLang="en-US" sz="2000" dirty="0" smtClean="0">
                <a:solidFill>
                  <a:schemeClr val="bg1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자동차 구매 없이</a:t>
            </a:r>
            <a:r>
              <a:rPr lang="en-US" altLang="ko-KR" sz="2000" dirty="0" smtClean="0">
                <a:solidFill>
                  <a:schemeClr val="bg1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/>
            </a:r>
            <a:br>
              <a:rPr lang="en-US" altLang="ko-KR" sz="2000" dirty="0" smtClean="0">
                <a:solidFill>
                  <a:schemeClr val="bg1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</a:br>
            <a:r>
              <a:rPr lang="ko-KR" altLang="en-US" sz="2000" dirty="0" smtClean="0">
                <a:solidFill>
                  <a:schemeClr val="bg1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부담 없는 도로 주행과</a:t>
            </a:r>
            <a:r>
              <a:rPr lang="en-US" altLang="ko-KR" sz="2000" dirty="0">
                <a:solidFill>
                  <a:schemeClr val="bg1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 </a:t>
            </a:r>
            <a:r>
              <a:rPr lang="ko-KR" altLang="en-US" sz="2000" dirty="0" smtClean="0">
                <a:solidFill>
                  <a:schemeClr val="bg1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운전 </a:t>
            </a:r>
            <a:r>
              <a:rPr lang="ko-KR" altLang="en-US" sz="2000" dirty="0">
                <a:solidFill>
                  <a:schemeClr val="bg1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연습이 </a:t>
            </a:r>
            <a:r>
              <a:rPr lang="ko-KR" altLang="en-US" sz="2000" dirty="0" smtClean="0">
                <a:solidFill>
                  <a:schemeClr val="bg1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가능하게 한다</a:t>
            </a:r>
            <a:r>
              <a:rPr lang="en-US" altLang="ko-KR" sz="2000" dirty="0" smtClean="0">
                <a:solidFill>
                  <a:schemeClr val="bg1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.</a:t>
            </a:r>
          </a:p>
        </p:txBody>
      </p:sp>
      <p:sp>
        <p:nvSpPr>
          <p:cNvPr id="27" name="TextBox 26"/>
          <p:cNvSpPr txBox="1"/>
          <p:nvPr/>
        </p:nvSpPr>
        <p:spPr>
          <a:xfrm flipH="1">
            <a:off x="946715" y="1308814"/>
            <a:ext cx="64132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프로젝트 목표</a:t>
            </a:r>
            <a:endParaRPr lang="ko-KR" altLang="en-US" sz="4000" dirty="0"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48498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9091973" y="0"/>
            <a:ext cx="3124200" cy="6858000"/>
          </a:xfrm>
          <a:prstGeom prst="rect">
            <a:avLst/>
          </a:prstGeom>
          <a:gradFill flip="none" rotWithShape="1">
            <a:gsLst>
              <a:gs pos="7000">
                <a:srgbClr val="303030"/>
              </a:gs>
              <a:gs pos="8000">
                <a:srgbClr val="272727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9511073" y="1924050"/>
            <a:ext cx="2311400" cy="2273300"/>
          </a:xfrm>
          <a:prstGeom prst="roundRect">
            <a:avLst>
              <a:gd name="adj" fmla="val 8846"/>
            </a:avLst>
          </a:prstGeom>
          <a:solidFill>
            <a:schemeClr val="bg1">
              <a:lumMod val="85000"/>
            </a:schemeClr>
          </a:solidFill>
          <a:ln w="698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9612393" y="2016700"/>
            <a:ext cx="2124000" cy="2113340"/>
          </a:xfrm>
          <a:prstGeom prst="roundRect">
            <a:avLst>
              <a:gd name="adj" fmla="val 5229"/>
            </a:avLst>
          </a:prstGeom>
          <a:solidFill>
            <a:schemeClr val="tx1">
              <a:lumMod val="75000"/>
              <a:lumOff val="25000"/>
            </a:schemeClr>
          </a:solidFill>
          <a:ln w="123825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>
              <a:rot lat="300000" lon="0" rev="0"/>
            </a:camera>
            <a:lightRig rig="threePt" dir="t"/>
          </a:scene3d>
          <a:sp3d>
            <a:bevelT w="622300" h="381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1" name="양쪽 모서리가 둥근 사각형 40"/>
          <p:cNvSpPr/>
          <p:nvPr/>
        </p:nvSpPr>
        <p:spPr>
          <a:xfrm>
            <a:off x="9547348" y="0"/>
            <a:ext cx="2377951" cy="546100"/>
          </a:xfrm>
          <a:prstGeom prst="round2SameRect">
            <a:avLst>
              <a:gd name="adj1" fmla="val 0"/>
              <a:gd name="adj2" fmla="val 36047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innerShdw blurRad="241300" dist="165100" dir="54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7" name="그룹 46"/>
          <p:cNvGrpSpPr/>
          <p:nvPr/>
        </p:nvGrpSpPr>
        <p:grpSpPr>
          <a:xfrm>
            <a:off x="9306105" y="1813826"/>
            <a:ext cx="3338162" cy="5731617"/>
            <a:chOff x="9306105" y="1813826"/>
            <a:chExt cx="3338162" cy="5731617"/>
          </a:xfrm>
        </p:grpSpPr>
        <p:sp>
          <p:nvSpPr>
            <p:cNvPr id="22" name="자유형 21"/>
            <p:cNvSpPr>
              <a:spLocks/>
            </p:cNvSpPr>
            <p:nvPr/>
          </p:nvSpPr>
          <p:spPr bwMode="auto">
            <a:xfrm rot="529477" flipH="1">
              <a:off x="10341226" y="1813826"/>
              <a:ext cx="1065733" cy="650548"/>
            </a:xfrm>
            <a:custGeom>
              <a:avLst/>
              <a:gdLst>
                <a:gd name="connsiteX0" fmla="*/ 1002468 w 1065733"/>
                <a:gd name="connsiteY0" fmla="*/ 130341 h 650548"/>
                <a:gd name="connsiteX1" fmla="*/ 973303 w 1065733"/>
                <a:gd name="connsiteY1" fmla="*/ 114634 h 650548"/>
                <a:gd name="connsiteX2" fmla="*/ 936959 w 1065733"/>
                <a:gd name="connsiteY2" fmla="*/ 104312 h 650548"/>
                <a:gd name="connsiteX3" fmla="*/ 915871 w 1065733"/>
                <a:gd name="connsiteY3" fmla="*/ 102067 h 650548"/>
                <a:gd name="connsiteX4" fmla="*/ 667746 w 1065733"/>
                <a:gd name="connsiteY4" fmla="*/ 76485 h 650548"/>
                <a:gd name="connsiteX5" fmla="*/ 35992 w 1065733"/>
                <a:gd name="connsiteY5" fmla="*/ 4230 h 650548"/>
                <a:gd name="connsiteX6" fmla="*/ 0 w 1065733"/>
                <a:gd name="connsiteY6" fmla="*/ 0 h 650548"/>
                <a:gd name="connsiteX7" fmla="*/ 205966 w 1065733"/>
                <a:gd name="connsiteY7" fmla="*/ 650548 h 650548"/>
                <a:gd name="connsiteX8" fmla="*/ 223993 w 1065733"/>
                <a:gd name="connsiteY8" fmla="*/ 647800 h 650548"/>
                <a:gd name="connsiteX9" fmla="*/ 299372 w 1065733"/>
                <a:gd name="connsiteY9" fmla="*/ 632541 h 650548"/>
                <a:gd name="connsiteX10" fmla="*/ 681207 w 1065733"/>
                <a:gd name="connsiteY10" fmla="*/ 545923 h 650548"/>
                <a:gd name="connsiteX11" fmla="*/ 870105 w 1065733"/>
                <a:gd name="connsiteY11" fmla="*/ 493414 h 650548"/>
                <a:gd name="connsiteX12" fmla="*/ 970611 w 1065733"/>
                <a:gd name="connsiteY12" fmla="*/ 459755 h 650548"/>
                <a:gd name="connsiteX13" fmla="*/ 1008301 w 1065733"/>
                <a:gd name="connsiteY13" fmla="*/ 443598 h 650548"/>
                <a:gd name="connsiteX14" fmla="*/ 1011890 w 1065733"/>
                <a:gd name="connsiteY14" fmla="*/ 441355 h 650548"/>
                <a:gd name="connsiteX15" fmla="*/ 1021761 w 1065733"/>
                <a:gd name="connsiteY15" fmla="*/ 431033 h 650548"/>
                <a:gd name="connsiteX16" fmla="*/ 1036120 w 1065733"/>
                <a:gd name="connsiteY16" fmla="*/ 406798 h 650548"/>
                <a:gd name="connsiteX17" fmla="*/ 1053618 w 1065733"/>
                <a:gd name="connsiteY17" fmla="*/ 359674 h 650548"/>
                <a:gd name="connsiteX18" fmla="*/ 1065284 w 1065733"/>
                <a:gd name="connsiteY18" fmla="*/ 303575 h 650548"/>
                <a:gd name="connsiteX19" fmla="*/ 1065733 w 1065733"/>
                <a:gd name="connsiteY19" fmla="*/ 258247 h 650548"/>
                <a:gd name="connsiteX20" fmla="*/ 1062592 w 1065733"/>
                <a:gd name="connsiteY20" fmla="*/ 229076 h 650548"/>
                <a:gd name="connsiteX21" fmla="*/ 1054964 w 1065733"/>
                <a:gd name="connsiteY21" fmla="*/ 200802 h 650548"/>
                <a:gd name="connsiteX22" fmla="*/ 1043299 w 1065733"/>
                <a:gd name="connsiteY22" fmla="*/ 174323 h 650548"/>
                <a:gd name="connsiteX23" fmla="*/ 1025800 w 1065733"/>
                <a:gd name="connsiteY23" fmla="*/ 150537 h 650548"/>
                <a:gd name="connsiteX24" fmla="*/ 1002468 w 1065733"/>
                <a:gd name="connsiteY24" fmla="*/ 130341 h 650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65733" h="650548">
                  <a:moveTo>
                    <a:pt x="1002468" y="130341"/>
                  </a:moveTo>
                  <a:lnTo>
                    <a:pt x="973303" y="114634"/>
                  </a:lnTo>
                  <a:lnTo>
                    <a:pt x="936959" y="104312"/>
                  </a:lnTo>
                  <a:lnTo>
                    <a:pt x="915871" y="102067"/>
                  </a:lnTo>
                  <a:lnTo>
                    <a:pt x="667746" y="76485"/>
                  </a:lnTo>
                  <a:lnTo>
                    <a:pt x="35992" y="4230"/>
                  </a:lnTo>
                  <a:lnTo>
                    <a:pt x="0" y="0"/>
                  </a:lnTo>
                  <a:lnTo>
                    <a:pt x="205966" y="650548"/>
                  </a:lnTo>
                  <a:lnTo>
                    <a:pt x="223993" y="647800"/>
                  </a:lnTo>
                  <a:lnTo>
                    <a:pt x="299372" y="632541"/>
                  </a:lnTo>
                  <a:lnTo>
                    <a:pt x="681207" y="545923"/>
                  </a:lnTo>
                  <a:lnTo>
                    <a:pt x="870105" y="493414"/>
                  </a:lnTo>
                  <a:lnTo>
                    <a:pt x="970611" y="459755"/>
                  </a:lnTo>
                  <a:lnTo>
                    <a:pt x="1008301" y="443598"/>
                  </a:lnTo>
                  <a:lnTo>
                    <a:pt x="1011890" y="441355"/>
                  </a:lnTo>
                  <a:lnTo>
                    <a:pt x="1021761" y="431033"/>
                  </a:lnTo>
                  <a:lnTo>
                    <a:pt x="1036120" y="406798"/>
                  </a:lnTo>
                  <a:lnTo>
                    <a:pt x="1053618" y="359674"/>
                  </a:lnTo>
                  <a:lnTo>
                    <a:pt x="1065284" y="303575"/>
                  </a:lnTo>
                  <a:lnTo>
                    <a:pt x="1065733" y="258247"/>
                  </a:lnTo>
                  <a:lnTo>
                    <a:pt x="1062592" y="229076"/>
                  </a:lnTo>
                  <a:lnTo>
                    <a:pt x="1054964" y="200802"/>
                  </a:lnTo>
                  <a:lnTo>
                    <a:pt x="1043299" y="174323"/>
                  </a:lnTo>
                  <a:lnTo>
                    <a:pt x="1025800" y="150537"/>
                  </a:lnTo>
                  <a:lnTo>
                    <a:pt x="1002468" y="130341"/>
                  </a:lnTo>
                  <a:close/>
                </a:path>
              </a:pathLst>
            </a:custGeom>
            <a:solidFill>
              <a:srgbClr val="FBC3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7" name="자유형 36"/>
            <p:cNvSpPr>
              <a:spLocks/>
            </p:cNvSpPr>
            <p:nvPr/>
          </p:nvSpPr>
          <p:spPr bwMode="auto">
            <a:xfrm rot="2113934" flipH="1">
              <a:off x="9531385" y="2054264"/>
              <a:ext cx="3112882" cy="3865905"/>
            </a:xfrm>
            <a:custGeom>
              <a:avLst/>
              <a:gdLst>
                <a:gd name="connsiteX0" fmla="*/ 2454682 w 3112882"/>
                <a:gd name="connsiteY0" fmla="*/ 19555 h 3865905"/>
                <a:gd name="connsiteX1" fmla="*/ 2311198 w 3112882"/>
                <a:gd name="connsiteY1" fmla="*/ 2692 h 3865905"/>
                <a:gd name="connsiteX2" fmla="*/ 2289660 w 3112882"/>
                <a:gd name="connsiteY2" fmla="*/ 448 h 3865905"/>
                <a:gd name="connsiteX3" fmla="*/ 2247484 w 3112882"/>
                <a:gd name="connsiteY3" fmla="*/ 0 h 3865905"/>
                <a:gd name="connsiteX4" fmla="*/ 2206204 w 3112882"/>
                <a:gd name="connsiteY4" fmla="*/ 3141 h 3865905"/>
                <a:gd name="connsiteX5" fmla="*/ 2165823 w 3112882"/>
                <a:gd name="connsiteY5" fmla="*/ 10770 h 3865905"/>
                <a:gd name="connsiteX6" fmla="*/ 2126338 w 3112882"/>
                <a:gd name="connsiteY6" fmla="*/ 22439 h 3865905"/>
                <a:gd name="connsiteX7" fmla="*/ 2087302 w 3112882"/>
                <a:gd name="connsiteY7" fmla="*/ 38147 h 3865905"/>
                <a:gd name="connsiteX8" fmla="*/ 2051407 w 3112882"/>
                <a:gd name="connsiteY8" fmla="*/ 57445 h 3865905"/>
                <a:gd name="connsiteX9" fmla="*/ 2016409 w 3112882"/>
                <a:gd name="connsiteY9" fmla="*/ 80782 h 3865905"/>
                <a:gd name="connsiteX10" fmla="*/ 1999808 w 3112882"/>
                <a:gd name="connsiteY10" fmla="*/ 94246 h 3865905"/>
                <a:gd name="connsiteX11" fmla="*/ 1204731 w 3112882"/>
                <a:gd name="connsiteY11" fmla="*/ 751728 h 3865905"/>
                <a:gd name="connsiteX12" fmla="*/ 1183642 w 3112882"/>
                <a:gd name="connsiteY12" fmla="*/ 769679 h 3865905"/>
                <a:gd name="connsiteX13" fmla="*/ 1144157 w 3112882"/>
                <a:gd name="connsiteY13" fmla="*/ 808276 h 3865905"/>
                <a:gd name="connsiteX14" fmla="*/ 1107365 w 3112882"/>
                <a:gd name="connsiteY14" fmla="*/ 849565 h 3865905"/>
                <a:gd name="connsiteX15" fmla="*/ 1073713 w 3112882"/>
                <a:gd name="connsiteY15" fmla="*/ 893547 h 3865905"/>
                <a:gd name="connsiteX16" fmla="*/ 1044100 w 3112882"/>
                <a:gd name="connsiteY16" fmla="*/ 939772 h 3865905"/>
                <a:gd name="connsiteX17" fmla="*/ 1017627 w 3112882"/>
                <a:gd name="connsiteY17" fmla="*/ 988242 h 3865905"/>
                <a:gd name="connsiteX18" fmla="*/ 995192 w 3112882"/>
                <a:gd name="connsiteY18" fmla="*/ 1038507 h 3865905"/>
                <a:gd name="connsiteX19" fmla="*/ 976347 w 3112882"/>
                <a:gd name="connsiteY19" fmla="*/ 1091016 h 3865905"/>
                <a:gd name="connsiteX20" fmla="*/ 968272 w 3112882"/>
                <a:gd name="connsiteY20" fmla="*/ 1117495 h 3865905"/>
                <a:gd name="connsiteX21" fmla="*/ 932825 w 3112882"/>
                <a:gd name="connsiteY21" fmla="*/ 1245849 h 3865905"/>
                <a:gd name="connsiteX22" fmla="*/ 841741 w 3112882"/>
                <a:gd name="connsiteY22" fmla="*/ 1556863 h 3865905"/>
                <a:gd name="connsiteX23" fmla="*/ 765463 w 3112882"/>
                <a:gd name="connsiteY23" fmla="*/ 1799212 h 3865905"/>
                <a:gd name="connsiteX24" fmla="*/ 713865 w 3112882"/>
                <a:gd name="connsiteY24" fmla="*/ 1952250 h 3865905"/>
                <a:gd name="connsiteX25" fmla="*/ 662713 w 3112882"/>
                <a:gd name="connsiteY25" fmla="*/ 2089133 h 3865905"/>
                <a:gd name="connsiteX26" fmla="*/ 614255 w 3112882"/>
                <a:gd name="connsiteY26" fmla="*/ 2204473 h 3865905"/>
                <a:gd name="connsiteX27" fmla="*/ 591821 w 3112882"/>
                <a:gd name="connsiteY27" fmla="*/ 2249351 h 3865905"/>
                <a:gd name="connsiteX28" fmla="*/ 0 w 3112882"/>
                <a:gd name="connsiteY28" fmla="*/ 2841310 h 3865905"/>
                <a:gd name="connsiteX29" fmla="*/ 1024806 w 3112882"/>
                <a:gd name="connsiteY29" fmla="*/ 3865905 h 3865905"/>
                <a:gd name="connsiteX30" fmla="*/ 1309723 w 3112882"/>
                <a:gd name="connsiteY30" fmla="*/ 3580922 h 3865905"/>
                <a:gd name="connsiteX31" fmla="*/ 1330363 w 3112882"/>
                <a:gd name="connsiteY31" fmla="*/ 3561624 h 3865905"/>
                <a:gd name="connsiteX32" fmla="*/ 1374783 w 3112882"/>
                <a:gd name="connsiteY32" fmla="*/ 3526618 h 3865905"/>
                <a:gd name="connsiteX33" fmla="*/ 1423242 w 3112882"/>
                <a:gd name="connsiteY33" fmla="*/ 3497895 h 3865905"/>
                <a:gd name="connsiteX34" fmla="*/ 1474841 w 3112882"/>
                <a:gd name="connsiteY34" fmla="*/ 3475456 h 3865905"/>
                <a:gd name="connsiteX35" fmla="*/ 1502211 w 3112882"/>
                <a:gd name="connsiteY35" fmla="*/ 3466928 h 3865905"/>
                <a:gd name="connsiteX36" fmla="*/ 2097173 w 3112882"/>
                <a:gd name="connsiteY36" fmla="*/ 3266766 h 3865905"/>
                <a:gd name="connsiteX37" fmla="*/ 2132171 w 3112882"/>
                <a:gd name="connsiteY37" fmla="*/ 3254649 h 3865905"/>
                <a:gd name="connsiteX38" fmla="*/ 2199923 w 3112882"/>
                <a:gd name="connsiteY38" fmla="*/ 3225477 h 3865905"/>
                <a:gd name="connsiteX39" fmla="*/ 2264983 w 3112882"/>
                <a:gd name="connsiteY39" fmla="*/ 3191817 h 3865905"/>
                <a:gd name="connsiteX40" fmla="*/ 2327799 w 3112882"/>
                <a:gd name="connsiteY40" fmla="*/ 3153671 h 3865905"/>
                <a:gd name="connsiteX41" fmla="*/ 2387924 w 3112882"/>
                <a:gd name="connsiteY41" fmla="*/ 3111483 h 3865905"/>
                <a:gd name="connsiteX42" fmla="*/ 2444907 w 3112882"/>
                <a:gd name="connsiteY42" fmla="*/ 3064360 h 3865905"/>
                <a:gd name="connsiteX43" fmla="*/ 2497853 w 3112882"/>
                <a:gd name="connsiteY43" fmla="*/ 3014096 h 3865905"/>
                <a:gd name="connsiteX44" fmla="*/ 2548105 w 3112882"/>
                <a:gd name="connsiteY44" fmla="*/ 2959793 h 3865905"/>
                <a:gd name="connsiteX45" fmla="*/ 2550306 w 3112882"/>
                <a:gd name="connsiteY45" fmla="*/ 2957041 h 3865905"/>
                <a:gd name="connsiteX46" fmla="*/ 2451132 w 3112882"/>
                <a:gd name="connsiteY46" fmla="*/ 2240459 h 3865905"/>
                <a:gd name="connsiteX47" fmla="*/ 2589246 w 3112882"/>
                <a:gd name="connsiteY47" fmla="*/ 1964850 h 3865905"/>
                <a:gd name="connsiteX48" fmla="*/ 2784604 w 3112882"/>
                <a:gd name="connsiteY48" fmla="*/ 1752284 h 3865905"/>
                <a:gd name="connsiteX49" fmla="*/ 3112882 w 3112882"/>
                <a:gd name="connsiteY49" fmla="*/ 1360396 h 3865905"/>
                <a:gd name="connsiteX50" fmla="*/ 3065444 w 3112882"/>
                <a:gd name="connsiteY50" fmla="*/ 1381834 h 3865905"/>
                <a:gd name="connsiteX51" fmla="*/ 2993206 w 3112882"/>
                <a:gd name="connsiteY51" fmla="*/ 1419533 h 3865905"/>
                <a:gd name="connsiteX52" fmla="*/ 2924556 w 3112882"/>
                <a:gd name="connsiteY52" fmla="*/ 1461719 h 3865905"/>
                <a:gd name="connsiteX53" fmla="*/ 2859945 w 3112882"/>
                <a:gd name="connsiteY53" fmla="*/ 1507496 h 3865905"/>
                <a:gd name="connsiteX54" fmla="*/ 2802063 w 3112882"/>
                <a:gd name="connsiteY54" fmla="*/ 1556864 h 3865905"/>
                <a:gd name="connsiteX55" fmla="*/ 2775591 w 3112882"/>
                <a:gd name="connsiteY55" fmla="*/ 1582445 h 3865905"/>
                <a:gd name="connsiteX56" fmla="*/ 2564707 w 3112882"/>
                <a:gd name="connsiteY56" fmla="*/ 1793377 h 3865905"/>
                <a:gd name="connsiteX57" fmla="*/ 2404526 w 3112882"/>
                <a:gd name="connsiteY57" fmla="*/ 1953597 h 3865905"/>
                <a:gd name="connsiteX58" fmla="*/ 2388373 w 3112882"/>
                <a:gd name="connsiteY58" fmla="*/ 1968407 h 3865905"/>
                <a:gd name="connsiteX59" fmla="*/ 2352925 w 3112882"/>
                <a:gd name="connsiteY59" fmla="*/ 1992193 h 3865905"/>
                <a:gd name="connsiteX60" fmla="*/ 2313441 w 3112882"/>
                <a:gd name="connsiteY60" fmla="*/ 2008349 h 3865905"/>
                <a:gd name="connsiteX61" fmla="*/ 2270816 w 3112882"/>
                <a:gd name="connsiteY61" fmla="*/ 2016876 h 3865905"/>
                <a:gd name="connsiteX62" fmla="*/ 2248830 w 3112882"/>
                <a:gd name="connsiteY62" fmla="*/ 2017325 h 3865905"/>
                <a:gd name="connsiteX63" fmla="*/ 2245690 w 3112882"/>
                <a:gd name="connsiteY63" fmla="*/ 2017325 h 3865905"/>
                <a:gd name="connsiteX64" fmla="*/ 2227741 w 3112882"/>
                <a:gd name="connsiteY64" fmla="*/ 2016877 h 3865905"/>
                <a:gd name="connsiteX65" fmla="*/ 2190052 w 3112882"/>
                <a:gd name="connsiteY65" fmla="*/ 2008349 h 3865905"/>
                <a:gd name="connsiteX66" fmla="*/ 2152811 w 3112882"/>
                <a:gd name="connsiteY66" fmla="*/ 1993091 h 3865905"/>
                <a:gd name="connsiteX67" fmla="*/ 2117364 w 3112882"/>
                <a:gd name="connsiteY67" fmla="*/ 1971549 h 3865905"/>
                <a:gd name="connsiteX68" fmla="*/ 2085059 w 3112882"/>
                <a:gd name="connsiteY68" fmla="*/ 1945070 h 3865905"/>
                <a:gd name="connsiteX69" fmla="*/ 2055894 w 3112882"/>
                <a:gd name="connsiteY69" fmla="*/ 1915001 h 3865905"/>
                <a:gd name="connsiteX70" fmla="*/ 2032562 w 3112882"/>
                <a:gd name="connsiteY70" fmla="*/ 1881790 h 3865905"/>
                <a:gd name="connsiteX71" fmla="*/ 2015063 w 3112882"/>
                <a:gd name="connsiteY71" fmla="*/ 1847681 h 3865905"/>
                <a:gd name="connsiteX72" fmla="*/ 2010127 w 3112882"/>
                <a:gd name="connsiteY72" fmla="*/ 1829281 h 3865905"/>
                <a:gd name="connsiteX73" fmla="*/ 2010127 w 3112882"/>
                <a:gd name="connsiteY73" fmla="*/ 979715 h 3865905"/>
                <a:gd name="connsiteX74" fmla="*/ 2322415 w 3112882"/>
                <a:gd name="connsiteY74" fmla="*/ 721659 h 3865905"/>
                <a:gd name="connsiteX75" fmla="*/ 2660648 w 3112882"/>
                <a:gd name="connsiteY75" fmla="*/ 670103 h 3865905"/>
                <a:gd name="connsiteX0" fmla="*/ 2454682 w 3112882"/>
                <a:gd name="connsiteY0" fmla="*/ 19555 h 3865905"/>
                <a:gd name="connsiteX1" fmla="*/ 2311198 w 3112882"/>
                <a:gd name="connsiteY1" fmla="*/ 2692 h 3865905"/>
                <a:gd name="connsiteX2" fmla="*/ 2289660 w 3112882"/>
                <a:gd name="connsiteY2" fmla="*/ 448 h 3865905"/>
                <a:gd name="connsiteX3" fmla="*/ 2247484 w 3112882"/>
                <a:gd name="connsiteY3" fmla="*/ 0 h 3865905"/>
                <a:gd name="connsiteX4" fmla="*/ 2206204 w 3112882"/>
                <a:gd name="connsiteY4" fmla="*/ 3141 h 3865905"/>
                <a:gd name="connsiteX5" fmla="*/ 2165823 w 3112882"/>
                <a:gd name="connsiteY5" fmla="*/ 10770 h 3865905"/>
                <a:gd name="connsiteX6" fmla="*/ 2126338 w 3112882"/>
                <a:gd name="connsiteY6" fmla="*/ 22439 h 3865905"/>
                <a:gd name="connsiteX7" fmla="*/ 2087302 w 3112882"/>
                <a:gd name="connsiteY7" fmla="*/ 38147 h 3865905"/>
                <a:gd name="connsiteX8" fmla="*/ 2051407 w 3112882"/>
                <a:gd name="connsiteY8" fmla="*/ 57445 h 3865905"/>
                <a:gd name="connsiteX9" fmla="*/ 2016409 w 3112882"/>
                <a:gd name="connsiteY9" fmla="*/ 80782 h 3865905"/>
                <a:gd name="connsiteX10" fmla="*/ 1999808 w 3112882"/>
                <a:gd name="connsiteY10" fmla="*/ 94246 h 3865905"/>
                <a:gd name="connsiteX11" fmla="*/ 1204731 w 3112882"/>
                <a:gd name="connsiteY11" fmla="*/ 751728 h 3865905"/>
                <a:gd name="connsiteX12" fmla="*/ 1183642 w 3112882"/>
                <a:gd name="connsiteY12" fmla="*/ 769679 h 3865905"/>
                <a:gd name="connsiteX13" fmla="*/ 1144157 w 3112882"/>
                <a:gd name="connsiteY13" fmla="*/ 808276 h 3865905"/>
                <a:gd name="connsiteX14" fmla="*/ 1107365 w 3112882"/>
                <a:gd name="connsiteY14" fmla="*/ 849565 h 3865905"/>
                <a:gd name="connsiteX15" fmla="*/ 1073713 w 3112882"/>
                <a:gd name="connsiteY15" fmla="*/ 893547 h 3865905"/>
                <a:gd name="connsiteX16" fmla="*/ 1044100 w 3112882"/>
                <a:gd name="connsiteY16" fmla="*/ 939772 h 3865905"/>
                <a:gd name="connsiteX17" fmla="*/ 1017627 w 3112882"/>
                <a:gd name="connsiteY17" fmla="*/ 988242 h 3865905"/>
                <a:gd name="connsiteX18" fmla="*/ 995192 w 3112882"/>
                <a:gd name="connsiteY18" fmla="*/ 1038507 h 3865905"/>
                <a:gd name="connsiteX19" fmla="*/ 976347 w 3112882"/>
                <a:gd name="connsiteY19" fmla="*/ 1091016 h 3865905"/>
                <a:gd name="connsiteX20" fmla="*/ 968272 w 3112882"/>
                <a:gd name="connsiteY20" fmla="*/ 1117495 h 3865905"/>
                <a:gd name="connsiteX21" fmla="*/ 932825 w 3112882"/>
                <a:gd name="connsiteY21" fmla="*/ 1245849 h 3865905"/>
                <a:gd name="connsiteX22" fmla="*/ 841741 w 3112882"/>
                <a:gd name="connsiteY22" fmla="*/ 1556863 h 3865905"/>
                <a:gd name="connsiteX23" fmla="*/ 765463 w 3112882"/>
                <a:gd name="connsiteY23" fmla="*/ 1799212 h 3865905"/>
                <a:gd name="connsiteX24" fmla="*/ 713865 w 3112882"/>
                <a:gd name="connsiteY24" fmla="*/ 1952250 h 3865905"/>
                <a:gd name="connsiteX25" fmla="*/ 662713 w 3112882"/>
                <a:gd name="connsiteY25" fmla="*/ 2089133 h 3865905"/>
                <a:gd name="connsiteX26" fmla="*/ 614255 w 3112882"/>
                <a:gd name="connsiteY26" fmla="*/ 2204473 h 3865905"/>
                <a:gd name="connsiteX27" fmla="*/ 591821 w 3112882"/>
                <a:gd name="connsiteY27" fmla="*/ 2249351 h 3865905"/>
                <a:gd name="connsiteX28" fmla="*/ 0 w 3112882"/>
                <a:gd name="connsiteY28" fmla="*/ 2841310 h 3865905"/>
                <a:gd name="connsiteX29" fmla="*/ 1024806 w 3112882"/>
                <a:gd name="connsiteY29" fmla="*/ 3865905 h 3865905"/>
                <a:gd name="connsiteX30" fmla="*/ 1309723 w 3112882"/>
                <a:gd name="connsiteY30" fmla="*/ 3580922 h 3865905"/>
                <a:gd name="connsiteX31" fmla="*/ 1330363 w 3112882"/>
                <a:gd name="connsiteY31" fmla="*/ 3561624 h 3865905"/>
                <a:gd name="connsiteX32" fmla="*/ 1374783 w 3112882"/>
                <a:gd name="connsiteY32" fmla="*/ 3526618 h 3865905"/>
                <a:gd name="connsiteX33" fmla="*/ 1423242 w 3112882"/>
                <a:gd name="connsiteY33" fmla="*/ 3497895 h 3865905"/>
                <a:gd name="connsiteX34" fmla="*/ 1474841 w 3112882"/>
                <a:gd name="connsiteY34" fmla="*/ 3475456 h 3865905"/>
                <a:gd name="connsiteX35" fmla="*/ 1502211 w 3112882"/>
                <a:gd name="connsiteY35" fmla="*/ 3466928 h 3865905"/>
                <a:gd name="connsiteX36" fmla="*/ 2097173 w 3112882"/>
                <a:gd name="connsiteY36" fmla="*/ 3266766 h 3865905"/>
                <a:gd name="connsiteX37" fmla="*/ 2132171 w 3112882"/>
                <a:gd name="connsiteY37" fmla="*/ 3254649 h 3865905"/>
                <a:gd name="connsiteX38" fmla="*/ 2199923 w 3112882"/>
                <a:gd name="connsiteY38" fmla="*/ 3225477 h 3865905"/>
                <a:gd name="connsiteX39" fmla="*/ 2264983 w 3112882"/>
                <a:gd name="connsiteY39" fmla="*/ 3191817 h 3865905"/>
                <a:gd name="connsiteX40" fmla="*/ 2327799 w 3112882"/>
                <a:gd name="connsiteY40" fmla="*/ 3153671 h 3865905"/>
                <a:gd name="connsiteX41" fmla="*/ 2387924 w 3112882"/>
                <a:gd name="connsiteY41" fmla="*/ 3111483 h 3865905"/>
                <a:gd name="connsiteX42" fmla="*/ 2444907 w 3112882"/>
                <a:gd name="connsiteY42" fmla="*/ 3064360 h 3865905"/>
                <a:gd name="connsiteX43" fmla="*/ 2497853 w 3112882"/>
                <a:gd name="connsiteY43" fmla="*/ 3014096 h 3865905"/>
                <a:gd name="connsiteX44" fmla="*/ 2548105 w 3112882"/>
                <a:gd name="connsiteY44" fmla="*/ 2959793 h 3865905"/>
                <a:gd name="connsiteX45" fmla="*/ 2550306 w 3112882"/>
                <a:gd name="connsiteY45" fmla="*/ 2957041 h 3865905"/>
                <a:gd name="connsiteX46" fmla="*/ 2966031 w 3112882"/>
                <a:gd name="connsiteY46" fmla="*/ 2119015 h 3865905"/>
                <a:gd name="connsiteX47" fmla="*/ 2589246 w 3112882"/>
                <a:gd name="connsiteY47" fmla="*/ 1964850 h 3865905"/>
                <a:gd name="connsiteX48" fmla="*/ 2784604 w 3112882"/>
                <a:gd name="connsiteY48" fmla="*/ 1752284 h 3865905"/>
                <a:gd name="connsiteX49" fmla="*/ 3112882 w 3112882"/>
                <a:gd name="connsiteY49" fmla="*/ 1360396 h 3865905"/>
                <a:gd name="connsiteX50" fmla="*/ 3065444 w 3112882"/>
                <a:gd name="connsiteY50" fmla="*/ 1381834 h 3865905"/>
                <a:gd name="connsiteX51" fmla="*/ 2993206 w 3112882"/>
                <a:gd name="connsiteY51" fmla="*/ 1419533 h 3865905"/>
                <a:gd name="connsiteX52" fmla="*/ 2924556 w 3112882"/>
                <a:gd name="connsiteY52" fmla="*/ 1461719 h 3865905"/>
                <a:gd name="connsiteX53" fmla="*/ 2859945 w 3112882"/>
                <a:gd name="connsiteY53" fmla="*/ 1507496 h 3865905"/>
                <a:gd name="connsiteX54" fmla="*/ 2802063 w 3112882"/>
                <a:gd name="connsiteY54" fmla="*/ 1556864 h 3865905"/>
                <a:gd name="connsiteX55" fmla="*/ 2775591 w 3112882"/>
                <a:gd name="connsiteY55" fmla="*/ 1582445 h 3865905"/>
                <a:gd name="connsiteX56" fmla="*/ 2564707 w 3112882"/>
                <a:gd name="connsiteY56" fmla="*/ 1793377 h 3865905"/>
                <a:gd name="connsiteX57" fmla="*/ 2404526 w 3112882"/>
                <a:gd name="connsiteY57" fmla="*/ 1953597 h 3865905"/>
                <a:gd name="connsiteX58" fmla="*/ 2388373 w 3112882"/>
                <a:gd name="connsiteY58" fmla="*/ 1968407 h 3865905"/>
                <a:gd name="connsiteX59" fmla="*/ 2352925 w 3112882"/>
                <a:gd name="connsiteY59" fmla="*/ 1992193 h 3865905"/>
                <a:gd name="connsiteX60" fmla="*/ 2313441 w 3112882"/>
                <a:gd name="connsiteY60" fmla="*/ 2008349 h 3865905"/>
                <a:gd name="connsiteX61" fmla="*/ 2270816 w 3112882"/>
                <a:gd name="connsiteY61" fmla="*/ 2016876 h 3865905"/>
                <a:gd name="connsiteX62" fmla="*/ 2248830 w 3112882"/>
                <a:gd name="connsiteY62" fmla="*/ 2017325 h 3865905"/>
                <a:gd name="connsiteX63" fmla="*/ 2245690 w 3112882"/>
                <a:gd name="connsiteY63" fmla="*/ 2017325 h 3865905"/>
                <a:gd name="connsiteX64" fmla="*/ 2227741 w 3112882"/>
                <a:gd name="connsiteY64" fmla="*/ 2016877 h 3865905"/>
                <a:gd name="connsiteX65" fmla="*/ 2190052 w 3112882"/>
                <a:gd name="connsiteY65" fmla="*/ 2008349 h 3865905"/>
                <a:gd name="connsiteX66" fmla="*/ 2152811 w 3112882"/>
                <a:gd name="connsiteY66" fmla="*/ 1993091 h 3865905"/>
                <a:gd name="connsiteX67" fmla="*/ 2117364 w 3112882"/>
                <a:gd name="connsiteY67" fmla="*/ 1971549 h 3865905"/>
                <a:gd name="connsiteX68" fmla="*/ 2085059 w 3112882"/>
                <a:gd name="connsiteY68" fmla="*/ 1945070 h 3865905"/>
                <a:gd name="connsiteX69" fmla="*/ 2055894 w 3112882"/>
                <a:gd name="connsiteY69" fmla="*/ 1915001 h 3865905"/>
                <a:gd name="connsiteX70" fmla="*/ 2032562 w 3112882"/>
                <a:gd name="connsiteY70" fmla="*/ 1881790 h 3865905"/>
                <a:gd name="connsiteX71" fmla="*/ 2015063 w 3112882"/>
                <a:gd name="connsiteY71" fmla="*/ 1847681 h 3865905"/>
                <a:gd name="connsiteX72" fmla="*/ 2010127 w 3112882"/>
                <a:gd name="connsiteY72" fmla="*/ 1829281 h 3865905"/>
                <a:gd name="connsiteX73" fmla="*/ 2010127 w 3112882"/>
                <a:gd name="connsiteY73" fmla="*/ 979715 h 3865905"/>
                <a:gd name="connsiteX74" fmla="*/ 2322415 w 3112882"/>
                <a:gd name="connsiteY74" fmla="*/ 721659 h 3865905"/>
                <a:gd name="connsiteX75" fmla="*/ 2660648 w 3112882"/>
                <a:gd name="connsiteY75" fmla="*/ 670103 h 3865905"/>
                <a:gd name="connsiteX76" fmla="*/ 2454682 w 3112882"/>
                <a:gd name="connsiteY76" fmla="*/ 19555 h 3865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3112882" h="3865905">
                  <a:moveTo>
                    <a:pt x="2454682" y="19555"/>
                  </a:moveTo>
                  <a:lnTo>
                    <a:pt x="2311198" y="2692"/>
                  </a:lnTo>
                  <a:lnTo>
                    <a:pt x="2289660" y="448"/>
                  </a:lnTo>
                  <a:lnTo>
                    <a:pt x="2247484" y="0"/>
                  </a:lnTo>
                  <a:lnTo>
                    <a:pt x="2206204" y="3141"/>
                  </a:lnTo>
                  <a:lnTo>
                    <a:pt x="2165823" y="10770"/>
                  </a:lnTo>
                  <a:lnTo>
                    <a:pt x="2126338" y="22439"/>
                  </a:lnTo>
                  <a:lnTo>
                    <a:pt x="2087302" y="38147"/>
                  </a:lnTo>
                  <a:lnTo>
                    <a:pt x="2051407" y="57445"/>
                  </a:lnTo>
                  <a:lnTo>
                    <a:pt x="2016409" y="80782"/>
                  </a:lnTo>
                  <a:lnTo>
                    <a:pt x="1999808" y="94246"/>
                  </a:lnTo>
                  <a:lnTo>
                    <a:pt x="1204731" y="751728"/>
                  </a:lnTo>
                  <a:lnTo>
                    <a:pt x="1183642" y="769679"/>
                  </a:lnTo>
                  <a:lnTo>
                    <a:pt x="1144157" y="808276"/>
                  </a:lnTo>
                  <a:lnTo>
                    <a:pt x="1107365" y="849565"/>
                  </a:lnTo>
                  <a:lnTo>
                    <a:pt x="1073713" y="893547"/>
                  </a:lnTo>
                  <a:lnTo>
                    <a:pt x="1044100" y="939772"/>
                  </a:lnTo>
                  <a:lnTo>
                    <a:pt x="1017627" y="988242"/>
                  </a:lnTo>
                  <a:lnTo>
                    <a:pt x="995192" y="1038507"/>
                  </a:lnTo>
                  <a:lnTo>
                    <a:pt x="976347" y="1091016"/>
                  </a:lnTo>
                  <a:lnTo>
                    <a:pt x="968272" y="1117495"/>
                  </a:lnTo>
                  <a:lnTo>
                    <a:pt x="932825" y="1245849"/>
                  </a:lnTo>
                  <a:lnTo>
                    <a:pt x="841741" y="1556863"/>
                  </a:lnTo>
                  <a:lnTo>
                    <a:pt x="765463" y="1799212"/>
                  </a:lnTo>
                  <a:lnTo>
                    <a:pt x="713865" y="1952250"/>
                  </a:lnTo>
                  <a:lnTo>
                    <a:pt x="662713" y="2089133"/>
                  </a:lnTo>
                  <a:lnTo>
                    <a:pt x="614255" y="2204473"/>
                  </a:lnTo>
                  <a:lnTo>
                    <a:pt x="591821" y="2249351"/>
                  </a:lnTo>
                  <a:lnTo>
                    <a:pt x="0" y="2841310"/>
                  </a:lnTo>
                  <a:lnTo>
                    <a:pt x="1024806" y="3865905"/>
                  </a:lnTo>
                  <a:lnTo>
                    <a:pt x="1309723" y="3580922"/>
                  </a:lnTo>
                  <a:lnTo>
                    <a:pt x="1330363" y="3561624"/>
                  </a:lnTo>
                  <a:lnTo>
                    <a:pt x="1374783" y="3526618"/>
                  </a:lnTo>
                  <a:lnTo>
                    <a:pt x="1423242" y="3497895"/>
                  </a:lnTo>
                  <a:lnTo>
                    <a:pt x="1474841" y="3475456"/>
                  </a:lnTo>
                  <a:lnTo>
                    <a:pt x="1502211" y="3466928"/>
                  </a:lnTo>
                  <a:lnTo>
                    <a:pt x="2097173" y="3266766"/>
                  </a:lnTo>
                  <a:lnTo>
                    <a:pt x="2132171" y="3254649"/>
                  </a:lnTo>
                  <a:lnTo>
                    <a:pt x="2199923" y="3225477"/>
                  </a:lnTo>
                  <a:lnTo>
                    <a:pt x="2264983" y="3191817"/>
                  </a:lnTo>
                  <a:lnTo>
                    <a:pt x="2327799" y="3153671"/>
                  </a:lnTo>
                  <a:lnTo>
                    <a:pt x="2387924" y="3111483"/>
                  </a:lnTo>
                  <a:lnTo>
                    <a:pt x="2444907" y="3064360"/>
                  </a:lnTo>
                  <a:lnTo>
                    <a:pt x="2497853" y="3014096"/>
                  </a:lnTo>
                  <a:lnTo>
                    <a:pt x="2548105" y="2959793"/>
                  </a:lnTo>
                  <a:lnTo>
                    <a:pt x="2550306" y="2957041"/>
                  </a:lnTo>
                  <a:lnTo>
                    <a:pt x="2966031" y="2119015"/>
                  </a:lnTo>
                  <a:lnTo>
                    <a:pt x="2589246" y="1964850"/>
                  </a:lnTo>
                  <a:lnTo>
                    <a:pt x="2784604" y="1752284"/>
                  </a:lnTo>
                  <a:lnTo>
                    <a:pt x="3112882" y="1360396"/>
                  </a:lnTo>
                  <a:lnTo>
                    <a:pt x="3065444" y="1381834"/>
                  </a:lnTo>
                  <a:lnTo>
                    <a:pt x="2993206" y="1419533"/>
                  </a:lnTo>
                  <a:lnTo>
                    <a:pt x="2924556" y="1461719"/>
                  </a:lnTo>
                  <a:lnTo>
                    <a:pt x="2859945" y="1507496"/>
                  </a:lnTo>
                  <a:lnTo>
                    <a:pt x="2802063" y="1556864"/>
                  </a:lnTo>
                  <a:lnTo>
                    <a:pt x="2775591" y="1582445"/>
                  </a:lnTo>
                  <a:lnTo>
                    <a:pt x="2564707" y="1793377"/>
                  </a:lnTo>
                  <a:lnTo>
                    <a:pt x="2404526" y="1953597"/>
                  </a:lnTo>
                  <a:lnTo>
                    <a:pt x="2388373" y="1968407"/>
                  </a:lnTo>
                  <a:lnTo>
                    <a:pt x="2352925" y="1992193"/>
                  </a:lnTo>
                  <a:lnTo>
                    <a:pt x="2313441" y="2008349"/>
                  </a:lnTo>
                  <a:lnTo>
                    <a:pt x="2270816" y="2016876"/>
                  </a:lnTo>
                  <a:lnTo>
                    <a:pt x="2248830" y="2017325"/>
                  </a:lnTo>
                  <a:lnTo>
                    <a:pt x="2245690" y="2017325"/>
                  </a:lnTo>
                  <a:lnTo>
                    <a:pt x="2227741" y="2016877"/>
                  </a:lnTo>
                  <a:lnTo>
                    <a:pt x="2190052" y="2008349"/>
                  </a:lnTo>
                  <a:lnTo>
                    <a:pt x="2152811" y="1993091"/>
                  </a:lnTo>
                  <a:lnTo>
                    <a:pt x="2117364" y="1971549"/>
                  </a:lnTo>
                  <a:lnTo>
                    <a:pt x="2085059" y="1945070"/>
                  </a:lnTo>
                  <a:lnTo>
                    <a:pt x="2055894" y="1915001"/>
                  </a:lnTo>
                  <a:lnTo>
                    <a:pt x="2032562" y="1881790"/>
                  </a:lnTo>
                  <a:lnTo>
                    <a:pt x="2015063" y="1847681"/>
                  </a:lnTo>
                  <a:lnTo>
                    <a:pt x="2010127" y="1829281"/>
                  </a:lnTo>
                  <a:lnTo>
                    <a:pt x="2010127" y="979715"/>
                  </a:lnTo>
                  <a:lnTo>
                    <a:pt x="2322415" y="721659"/>
                  </a:lnTo>
                  <a:lnTo>
                    <a:pt x="2660648" y="670103"/>
                  </a:lnTo>
                  <a:lnTo>
                    <a:pt x="2454682" y="19555"/>
                  </a:lnTo>
                  <a:close/>
                </a:path>
              </a:pathLst>
            </a:custGeom>
            <a:solidFill>
              <a:srgbClr val="FBC3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Freeform 7"/>
            <p:cNvSpPr>
              <a:spLocks/>
            </p:cNvSpPr>
            <p:nvPr/>
          </p:nvSpPr>
          <p:spPr bwMode="auto">
            <a:xfrm rot="1365788">
              <a:off x="9306105" y="2309457"/>
              <a:ext cx="1097604" cy="2176587"/>
            </a:xfrm>
            <a:custGeom>
              <a:avLst/>
              <a:gdLst>
                <a:gd name="T0" fmla="*/ 852 w 1286"/>
                <a:gd name="T1" fmla="*/ 2795 h 2795"/>
                <a:gd name="T2" fmla="*/ 785 w 1286"/>
                <a:gd name="T3" fmla="*/ 2701 h 2795"/>
                <a:gd name="T4" fmla="*/ 446 w 1286"/>
                <a:gd name="T5" fmla="*/ 2210 h 2795"/>
                <a:gd name="T6" fmla="*/ 280 w 1286"/>
                <a:gd name="T7" fmla="*/ 1954 h 2795"/>
                <a:gd name="T8" fmla="*/ 194 w 1286"/>
                <a:gd name="T9" fmla="*/ 1804 h 2795"/>
                <a:gd name="T10" fmla="*/ 162 w 1286"/>
                <a:gd name="T11" fmla="*/ 1744 h 2795"/>
                <a:gd name="T12" fmla="*/ 148 w 1286"/>
                <a:gd name="T13" fmla="*/ 1712 h 2795"/>
                <a:gd name="T14" fmla="*/ 129 w 1286"/>
                <a:gd name="T15" fmla="*/ 1634 h 2795"/>
                <a:gd name="T16" fmla="*/ 112 w 1286"/>
                <a:gd name="T17" fmla="*/ 1486 h 2795"/>
                <a:gd name="T18" fmla="*/ 100 w 1286"/>
                <a:gd name="T19" fmla="*/ 1110 h 2795"/>
                <a:gd name="T20" fmla="*/ 87 w 1286"/>
                <a:gd name="T21" fmla="*/ 826 h 2795"/>
                <a:gd name="T22" fmla="*/ 76 w 1286"/>
                <a:gd name="T23" fmla="*/ 693 h 2795"/>
                <a:gd name="T24" fmla="*/ 36 w 1286"/>
                <a:gd name="T25" fmla="*/ 443 h 2795"/>
                <a:gd name="T26" fmla="*/ 10 w 1286"/>
                <a:gd name="T27" fmla="*/ 288 h 2795"/>
                <a:gd name="T28" fmla="*/ 0 w 1286"/>
                <a:gd name="T29" fmla="*/ 200 h 2795"/>
                <a:gd name="T30" fmla="*/ 1 w 1286"/>
                <a:gd name="T31" fmla="*/ 130 h 2795"/>
                <a:gd name="T32" fmla="*/ 17 w 1286"/>
                <a:gd name="T33" fmla="*/ 78 h 2795"/>
                <a:gd name="T34" fmla="*/ 31 w 1286"/>
                <a:gd name="T35" fmla="*/ 61 h 2795"/>
                <a:gd name="T36" fmla="*/ 54 w 1286"/>
                <a:gd name="T37" fmla="*/ 42 h 2795"/>
                <a:gd name="T38" fmla="*/ 100 w 1286"/>
                <a:gd name="T39" fmla="*/ 16 h 2795"/>
                <a:gd name="T40" fmla="*/ 147 w 1286"/>
                <a:gd name="T41" fmla="*/ 3 h 2795"/>
                <a:gd name="T42" fmla="*/ 194 w 1286"/>
                <a:gd name="T43" fmla="*/ 0 h 2795"/>
                <a:gd name="T44" fmla="*/ 240 w 1286"/>
                <a:gd name="T45" fmla="*/ 7 h 2795"/>
                <a:gd name="T46" fmla="*/ 285 w 1286"/>
                <a:gd name="T47" fmla="*/ 25 h 2795"/>
                <a:gd name="T48" fmla="*/ 351 w 1286"/>
                <a:gd name="T49" fmla="*/ 61 h 2795"/>
                <a:gd name="T50" fmla="*/ 430 w 1286"/>
                <a:gd name="T51" fmla="*/ 124 h 2795"/>
                <a:gd name="T52" fmla="*/ 498 w 1286"/>
                <a:gd name="T53" fmla="*/ 196 h 2795"/>
                <a:gd name="T54" fmla="*/ 573 w 1286"/>
                <a:gd name="T55" fmla="*/ 291 h 2795"/>
                <a:gd name="T56" fmla="*/ 590 w 1286"/>
                <a:gd name="T57" fmla="*/ 323 h 2795"/>
                <a:gd name="T58" fmla="*/ 632 w 1286"/>
                <a:gd name="T59" fmla="*/ 407 h 2795"/>
                <a:gd name="T60" fmla="*/ 700 w 1286"/>
                <a:gd name="T61" fmla="*/ 587 h 2795"/>
                <a:gd name="T62" fmla="*/ 753 w 1286"/>
                <a:gd name="T63" fmla="*/ 772 h 2795"/>
                <a:gd name="T64" fmla="*/ 793 w 1286"/>
                <a:gd name="T65" fmla="*/ 953 h 2795"/>
                <a:gd name="T66" fmla="*/ 835 w 1286"/>
                <a:gd name="T67" fmla="*/ 1195 h 2795"/>
                <a:gd name="T68" fmla="*/ 858 w 1286"/>
                <a:gd name="T69" fmla="*/ 1399 h 2795"/>
                <a:gd name="T70" fmla="*/ 859 w 1286"/>
                <a:gd name="T71" fmla="*/ 1421 h 2795"/>
                <a:gd name="T72" fmla="*/ 1286 w 1286"/>
                <a:gd name="T73" fmla="*/ 1952 h 2795"/>
                <a:gd name="T74" fmla="*/ 852 w 1286"/>
                <a:gd name="T75" fmla="*/ 2795 h 2795"/>
                <a:gd name="connsiteX0" fmla="*/ 8210 w 10000"/>
                <a:gd name="connsiteY0" fmla="*/ 10708 h 10708"/>
                <a:gd name="connsiteX1" fmla="*/ 6104 w 10000"/>
                <a:gd name="connsiteY1" fmla="*/ 9664 h 10708"/>
                <a:gd name="connsiteX2" fmla="*/ 3468 w 10000"/>
                <a:gd name="connsiteY2" fmla="*/ 7907 h 10708"/>
                <a:gd name="connsiteX3" fmla="*/ 2177 w 10000"/>
                <a:gd name="connsiteY3" fmla="*/ 6991 h 10708"/>
                <a:gd name="connsiteX4" fmla="*/ 1509 w 10000"/>
                <a:gd name="connsiteY4" fmla="*/ 6454 h 10708"/>
                <a:gd name="connsiteX5" fmla="*/ 1260 w 10000"/>
                <a:gd name="connsiteY5" fmla="*/ 6240 h 10708"/>
                <a:gd name="connsiteX6" fmla="*/ 1151 w 10000"/>
                <a:gd name="connsiteY6" fmla="*/ 6125 h 10708"/>
                <a:gd name="connsiteX7" fmla="*/ 1003 w 10000"/>
                <a:gd name="connsiteY7" fmla="*/ 5846 h 10708"/>
                <a:gd name="connsiteX8" fmla="*/ 871 w 10000"/>
                <a:gd name="connsiteY8" fmla="*/ 5317 h 10708"/>
                <a:gd name="connsiteX9" fmla="*/ 778 w 10000"/>
                <a:gd name="connsiteY9" fmla="*/ 3971 h 10708"/>
                <a:gd name="connsiteX10" fmla="*/ 677 w 10000"/>
                <a:gd name="connsiteY10" fmla="*/ 2955 h 10708"/>
                <a:gd name="connsiteX11" fmla="*/ 591 w 10000"/>
                <a:gd name="connsiteY11" fmla="*/ 2479 h 10708"/>
                <a:gd name="connsiteX12" fmla="*/ 280 w 10000"/>
                <a:gd name="connsiteY12" fmla="*/ 1585 h 10708"/>
                <a:gd name="connsiteX13" fmla="*/ 78 w 10000"/>
                <a:gd name="connsiteY13" fmla="*/ 1030 h 10708"/>
                <a:gd name="connsiteX14" fmla="*/ 0 w 10000"/>
                <a:gd name="connsiteY14" fmla="*/ 716 h 10708"/>
                <a:gd name="connsiteX15" fmla="*/ 8 w 10000"/>
                <a:gd name="connsiteY15" fmla="*/ 465 h 10708"/>
                <a:gd name="connsiteX16" fmla="*/ 132 w 10000"/>
                <a:gd name="connsiteY16" fmla="*/ 279 h 10708"/>
                <a:gd name="connsiteX17" fmla="*/ 241 w 10000"/>
                <a:gd name="connsiteY17" fmla="*/ 218 h 10708"/>
                <a:gd name="connsiteX18" fmla="*/ 420 w 10000"/>
                <a:gd name="connsiteY18" fmla="*/ 150 h 10708"/>
                <a:gd name="connsiteX19" fmla="*/ 778 w 10000"/>
                <a:gd name="connsiteY19" fmla="*/ 57 h 10708"/>
                <a:gd name="connsiteX20" fmla="*/ 1143 w 10000"/>
                <a:gd name="connsiteY20" fmla="*/ 11 h 10708"/>
                <a:gd name="connsiteX21" fmla="*/ 1509 w 10000"/>
                <a:gd name="connsiteY21" fmla="*/ 0 h 10708"/>
                <a:gd name="connsiteX22" fmla="*/ 1866 w 10000"/>
                <a:gd name="connsiteY22" fmla="*/ 25 h 10708"/>
                <a:gd name="connsiteX23" fmla="*/ 2216 w 10000"/>
                <a:gd name="connsiteY23" fmla="*/ 89 h 10708"/>
                <a:gd name="connsiteX24" fmla="*/ 2729 w 10000"/>
                <a:gd name="connsiteY24" fmla="*/ 218 h 10708"/>
                <a:gd name="connsiteX25" fmla="*/ 3344 w 10000"/>
                <a:gd name="connsiteY25" fmla="*/ 444 h 10708"/>
                <a:gd name="connsiteX26" fmla="*/ 3872 w 10000"/>
                <a:gd name="connsiteY26" fmla="*/ 701 h 10708"/>
                <a:gd name="connsiteX27" fmla="*/ 4456 w 10000"/>
                <a:gd name="connsiteY27" fmla="*/ 1041 h 10708"/>
                <a:gd name="connsiteX28" fmla="*/ 4588 w 10000"/>
                <a:gd name="connsiteY28" fmla="*/ 1156 h 10708"/>
                <a:gd name="connsiteX29" fmla="*/ 4914 w 10000"/>
                <a:gd name="connsiteY29" fmla="*/ 1456 h 10708"/>
                <a:gd name="connsiteX30" fmla="*/ 5443 w 10000"/>
                <a:gd name="connsiteY30" fmla="*/ 2100 h 10708"/>
                <a:gd name="connsiteX31" fmla="*/ 5855 w 10000"/>
                <a:gd name="connsiteY31" fmla="*/ 2762 h 10708"/>
                <a:gd name="connsiteX32" fmla="*/ 6166 w 10000"/>
                <a:gd name="connsiteY32" fmla="*/ 3410 h 10708"/>
                <a:gd name="connsiteX33" fmla="*/ 6493 w 10000"/>
                <a:gd name="connsiteY33" fmla="*/ 4275 h 10708"/>
                <a:gd name="connsiteX34" fmla="*/ 6672 w 10000"/>
                <a:gd name="connsiteY34" fmla="*/ 5005 h 10708"/>
                <a:gd name="connsiteX35" fmla="*/ 6680 w 10000"/>
                <a:gd name="connsiteY35" fmla="*/ 5084 h 10708"/>
                <a:gd name="connsiteX36" fmla="*/ 10000 w 10000"/>
                <a:gd name="connsiteY36" fmla="*/ 6984 h 10708"/>
                <a:gd name="connsiteX37" fmla="*/ 8210 w 10000"/>
                <a:gd name="connsiteY37" fmla="*/ 10708 h 10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0000" h="10708">
                  <a:moveTo>
                    <a:pt x="8210" y="10708"/>
                  </a:moveTo>
                  <a:lnTo>
                    <a:pt x="6104" y="9664"/>
                  </a:lnTo>
                  <a:lnTo>
                    <a:pt x="3468" y="7907"/>
                  </a:lnTo>
                  <a:lnTo>
                    <a:pt x="2177" y="6991"/>
                  </a:lnTo>
                  <a:lnTo>
                    <a:pt x="1509" y="6454"/>
                  </a:lnTo>
                  <a:lnTo>
                    <a:pt x="1260" y="6240"/>
                  </a:lnTo>
                  <a:lnTo>
                    <a:pt x="1151" y="6125"/>
                  </a:lnTo>
                  <a:cubicBezTo>
                    <a:pt x="1102" y="6032"/>
                    <a:pt x="1052" y="5939"/>
                    <a:pt x="1003" y="5846"/>
                  </a:cubicBezTo>
                  <a:lnTo>
                    <a:pt x="871" y="5317"/>
                  </a:lnTo>
                  <a:cubicBezTo>
                    <a:pt x="840" y="4868"/>
                    <a:pt x="809" y="4420"/>
                    <a:pt x="778" y="3971"/>
                  </a:cubicBezTo>
                  <a:cubicBezTo>
                    <a:pt x="744" y="3632"/>
                    <a:pt x="711" y="3294"/>
                    <a:pt x="677" y="2955"/>
                  </a:cubicBezTo>
                  <a:cubicBezTo>
                    <a:pt x="648" y="2796"/>
                    <a:pt x="620" y="2638"/>
                    <a:pt x="591" y="2479"/>
                  </a:cubicBezTo>
                  <a:lnTo>
                    <a:pt x="280" y="1585"/>
                  </a:lnTo>
                  <a:cubicBezTo>
                    <a:pt x="213" y="1400"/>
                    <a:pt x="145" y="1215"/>
                    <a:pt x="78" y="1030"/>
                  </a:cubicBezTo>
                  <a:cubicBezTo>
                    <a:pt x="52" y="925"/>
                    <a:pt x="26" y="821"/>
                    <a:pt x="0" y="716"/>
                  </a:cubicBezTo>
                  <a:cubicBezTo>
                    <a:pt x="3" y="632"/>
                    <a:pt x="5" y="549"/>
                    <a:pt x="8" y="465"/>
                  </a:cubicBezTo>
                  <a:cubicBezTo>
                    <a:pt x="49" y="403"/>
                    <a:pt x="91" y="341"/>
                    <a:pt x="132" y="279"/>
                  </a:cubicBezTo>
                  <a:lnTo>
                    <a:pt x="241" y="218"/>
                  </a:lnTo>
                  <a:lnTo>
                    <a:pt x="420" y="150"/>
                  </a:lnTo>
                  <a:lnTo>
                    <a:pt x="778" y="57"/>
                  </a:lnTo>
                  <a:lnTo>
                    <a:pt x="1143" y="11"/>
                  </a:lnTo>
                  <a:lnTo>
                    <a:pt x="1509" y="0"/>
                  </a:lnTo>
                  <a:lnTo>
                    <a:pt x="1866" y="25"/>
                  </a:lnTo>
                  <a:lnTo>
                    <a:pt x="2216" y="89"/>
                  </a:lnTo>
                  <a:lnTo>
                    <a:pt x="2729" y="218"/>
                  </a:lnTo>
                  <a:lnTo>
                    <a:pt x="3344" y="444"/>
                  </a:lnTo>
                  <a:lnTo>
                    <a:pt x="3872" y="701"/>
                  </a:lnTo>
                  <a:lnTo>
                    <a:pt x="4456" y="1041"/>
                  </a:lnTo>
                  <a:lnTo>
                    <a:pt x="4588" y="1156"/>
                  </a:lnTo>
                  <a:lnTo>
                    <a:pt x="4914" y="1456"/>
                  </a:lnTo>
                  <a:lnTo>
                    <a:pt x="5443" y="2100"/>
                  </a:lnTo>
                  <a:lnTo>
                    <a:pt x="5855" y="2762"/>
                  </a:lnTo>
                  <a:lnTo>
                    <a:pt x="6166" y="3410"/>
                  </a:lnTo>
                  <a:lnTo>
                    <a:pt x="6493" y="4275"/>
                  </a:lnTo>
                  <a:cubicBezTo>
                    <a:pt x="6553" y="4518"/>
                    <a:pt x="6612" y="4762"/>
                    <a:pt x="6672" y="5005"/>
                  </a:cubicBezTo>
                  <a:cubicBezTo>
                    <a:pt x="6675" y="5031"/>
                    <a:pt x="6677" y="5058"/>
                    <a:pt x="6680" y="5084"/>
                  </a:cubicBezTo>
                  <a:lnTo>
                    <a:pt x="10000" y="6984"/>
                  </a:lnTo>
                  <a:lnTo>
                    <a:pt x="8210" y="10708"/>
                  </a:lnTo>
                  <a:close/>
                </a:path>
              </a:pathLst>
            </a:custGeom>
            <a:solidFill>
              <a:srgbClr val="FBC39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grpSp>
          <p:nvGrpSpPr>
            <p:cNvPr id="11" name="그룹 10"/>
            <p:cNvGrpSpPr/>
            <p:nvPr/>
          </p:nvGrpSpPr>
          <p:grpSpPr>
            <a:xfrm>
              <a:off x="9965733" y="2372330"/>
              <a:ext cx="1407160" cy="1407160"/>
              <a:chOff x="855980" y="2494250"/>
              <a:chExt cx="1158240" cy="1158240"/>
            </a:xfrm>
          </p:grpSpPr>
          <p:sp>
            <p:nvSpPr>
              <p:cNvPr id="9" name="타원 8"/>
              <p:cNvSpPr/>
              <p:nvPr/>
            </p:nvSpPr>
            <p:spPr>
              <a:xfrm>
                <a:off x="855980" y="2494250"/>
                <a:ext cx="1158240" cy="1158240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0" name="타원 9"/>
              <p:cNvSpPr/>
              <p:nvPr/>
            </p:nvSpPr>
            <p:spPr>
              <a:xfrm>
                <a:off x="976770" y="2602370"/>
                <a:ext cx="916660" cy="916660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 w="41275">
                <a:gradFill flip="none" rotWithShape="1">
                  <a:gsLst>
                    <a:gs pos="81000">
                      <a:schemeClr val="bg1">
                        <a:lumMod val="65000"/>
                      </a:schemeClr>
                    </a:gs>
                    <a:gs pos="100000">
                      <a:schemeClr val="bg1">
                        <a:lumMod val="9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9" name="Freeform 13"/>
            <p:cNvSpPr>
              <a:spLocks/>
            </p:cNvSpPr>
            <p:nvPr/>
          </p:nvSpPr>
          <p:spPr bwMode="auto">
            <a:xfrm rot="21013934" flipH="1">
              <a:off x="10222199" y="5038823"/>
              <a:ext cx="1811561" cy="17568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" name="Freeform 13"/>
            <p:cNvSpPr>
              <a:spLocks/>
            </p:cNvSpPr>
            <p:nvPr/>
          </p:nvSpPr>
          <p:spPr bwMode="auto">
            <a:xfrm rot="21013934" flipH="1">
              <a:off x="10229547" y="5172529"/>
              <a:ext cx="1914409" cy="2372914"/>
            </a:xfrm>
            <a:prstGeom prst="rect">
              <a:avLst/>
            </a:prstGeom>
            <a:solidFill>
              <a:srgbClr val="2C55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" name="Freeform 15"/>
            <p:cNvSpPr>
              <a:spLocks/>
            </p:cNvSpPr>
            <p:nvPr/>
          </p:nvSpPr>
          <p:spPr bwMode="auto">
            <a:xfrm flipH="1">
              <a:off x="10232267" y="5351785"/>
              <a:ext cx="320364" cy="320364"/>
            </a:xfrm>
            <a:custGeom>
              <a:avLst/>
              <a:gdLst>
                <a:gd name="T0" fmla="*/ 356 w 713"/>
                <a:gd name="T1" fmla="*/ 0 h 713"/>
                <a:gd name="T2" fmla="*/ 394 w 713"/>
                <a:gd name="T3" fmla="*/ 1 h 713"/>
                <a:gd name="T4" fmla="*/ 463 w 713"/>
                <a:gd name="T5" fmla="*/ 16 h 713"/>
                <a:gd name="T6" fmla="*/ 526 w 713"/>
                <a:gd name="T7" fmla="*/ 43 h 713"/>
                <a:gd name="T8" fmla="*/ 584 w 713"/>
                <a:gd name="T9" fmla="*/ 82 h 713"/>
                <a:gd name="T10" fmla="*/ 633 w 713"/>
                <a:gd name="T11" fmla="*/ 129 h 713"/>
                <a:gd name="T12" fmla="*/ 670 w 713"/>
                <a:gd name="T13" fmla="*/ 187 h 713"/>
                <a:gd name="T14" fmla="*/ 697 w 713"/>
                <a:gd name="T15" fmla="*/ 250 h 713"/>
                <a:gd name="T16" fmla="*/ 712 w 713"/>
                <a:gd name="T17" fmla="*/ 319 h 713"/>
                <a:gd name="T18" fmla="*/ 713 w 713"/>
                <a:gd name="T19" fmla="*/ 357 h 713"/>
                <a:gd name="T20" fmla="*/ 712 w 713"/>
                <a:gd name="T21" fmla="*/ 393 h 713"/>
                <a:gd name="T22" fmla="*/ 697 w 713"/>
                <a:gd name="T23" fmla="*/ 463 h 713"/>
                <a:gd name="T24" fmla="*/ 670 w 713"/>
                <a:gd name="T25" fmla="*/ 527 h 713"/>
                <a:gd name="T26" fmla="*/ 633 w 713"/>
                <a:gd name="T27" fmla="*/ 583 h 713"/>
                <a:gd name="T28" fmla="*/ 584 w 713"/>
                <a:gd name="T29" fmla="*/ 632 h 713"/>
                <a:gd name="T30" fmla="*/ 526 w 713"/>
                <a:gd name="T31" fmla="*/ 671 h 713"/>
                <a:gd name="T32" fmla="*/ 463 w 713"/>
                <a:gd name="T33" fmla="*/ 697 h 713"/>
                <a:gd name="T34" fmla="*/ 394 w 713"/>
                <a:gd name="T35" fmla="*/ 711 h 713"/>
                <a:gd name="T36" fmla="*/ 356 w 713"/>
                <a:gd name="T37" fmla="*/ 713 h 713"/>
                <a:gd name="T38" fmla="*/ 320 w 713"/>
                <a:gd name="T39" fmla="*/ 711 h 713"/>
                <a:gd name="T40" fmla="*/ 251 w 713"/>
                <a:gd name="T41" fmla="*/ 697 h 713"/>
                <a:gd name="T42" fmla="*/ 186 w 713"/>
                <a:gd name="T43" fmla="*/ 671 h 713"/>
                <a:gd name="T44" fmla="*/ 130 w 713"/>
                <a:gd name="T45" fmla="*/ 632 h 713"/>
                <a:gd name="T46" fmla="*/ 81 w 713"/>
                <a:gd name="T47" fmla="*/ 583 h 713"/>
                <a:gd name="T48" fmla="*/ 42 w 713"/>
                <a:gd name="T49" fmla="*/ 527 h 713"/>
                <a:gd name="T50" fmla="*/ 16 w 713"/>
                <a:gd name="T51" fmla="*/ 463 h 713"/>
                <a:gd name="T52" fmla="*/ 2 w 713"/>
                <a:gd name="T53" fmla="*/ 393 h 713"/>
                <a:gd name="T54" fmla="*/ 0 w 713"/>
                <a:gd name="T55" fmla="*/ 357 h 713"/>
                <a:gd name="T56" fmla="*/ 2 w 713"/>
                <a:gd name="T57" fmla="*/ 319 h 713"/>
                <a:gd name="T58" fmla="*/ 16 w 713"/>
                <a:gd name="T59" fmla="*/ 250 h 713"/>
                <a:gd name="T60" fmla="*/ 42 w 713"/>
                <a:gd name="T61" fmla="*/ 187 h 713"/>
                <a:gd name="T62" fmla="*/ 81 w 713"/>
                <a:gd name="T63" fmla="*/ 129 h 713"/>
                <a:gd name="T64" fmla="*/ 130 w 713"/>
                <a:gd name="T65" fmla="*/ 82 h 713"/>
                <a:gd name="T66" fmla="*/ 186 w 713"/>
                <a:gd name="T67" fmla="*/ 43 h 713"/>
                <a:gd name="T68" fmla="*/ 251 w 713"/>
                <a:gd name="T69" fmla="*/ 16 h 713"/>
                <a:gd name="T70" fmla="*/ 320 w 713"/>
                <a:gd name="T71" fmla="*/ 1 h 713"/>
                <a:gd name="T72" fmla="*/ 356 w 713"/>
                <a:gd name="T73" fmla="*/ 0 h 7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713" h="713">
                  <a:moveTo>
                    <a:pt x="356" y="0"/>
                  </a:moveTo>
                  <a:lnTo>
                    <a:pt x="394" y="1"/>
                  </a:lnTo>
                  <a:lnTo>
                    <a:pt x="463" y="16"/>
                  </a:lnTo>
                  <a:lnTo>
                    <a:pt x="526" y="43"/>
                  </a:lnTo>
                  <a:lnTo>
                    <a:pt x="584" y="82"/>
                  </a:lnTo>
                  <a:lnTo>
                    <a:pt x="633" y="129"/>
                  </a:lnTo>
                  <a:lnTo>
                    <a:pt x="670" y="187"/>
                  </a:lnTo>
                  <a:lnTo>
                    <a:pt x="697" y="250"/>
                  </a:lnTo>
                  <a:lnTo>
                    <a:pt x="712" y="319"/>
                  </a:lnTo>
                  <a:lnTo>
                    <a:pt x="713" y="357"/>
                  </a:lnTo>
                  <a:lnTo>
                    <a:pt x="712" y="393"/>
                  </a:lnTo>
                  <a:lnTo>
                    <a:pt x="697" y="463"/>
                  </a:lnTo>
                  <a:lnTo>
                    <a:pt x="670" y="527"/>
                  </a:lnTo>
                  <a:lnTo>
                    <a:pt x="633" y="583"/>
                  </a:lnTo>
                  <a:lnTo>
                    <a:pt x="584" y="632"/>
                  </a:lnTo>
                  <a:lnTo>
                    <a:pt x="526" y="671"/>
                  </a:lnTo>
                  <a:lnTo>
                    <a:pt x="463" y="697"/>
                  </a:lnTo>
                  <a:lnTo>
                    <a:pt x="394" y="711"/>
                  </a:lnTo>
                  <a:lnTo>
                    <a:pt x="356" y="713"/>
                  </a:lnTo>
                  <a:lnTo>
                    <a:pt x="320" y="711"/>
                  </a:lnTo>
                  <a:lnTo>
                    <a:pt x="251" y="697"/>
                  </a:lnTo>
                  <a:lnTo>
                    <a:pt x="186" y="671"/>
                  </a:lnTo>
                  <a:lnTo>
                    <a:pt x="130" y="632"/>
                  </a:lnTo>
                  <a:lnTo>
                    <a:pt x="81" y="583"/>
                  </a:lnTo>
                  <a:lnTo>
                    <a:pt x="42" y="527"/>
                  </a:lnTo>
                  <a:lnTo>
                    <a:pt x="16" y="463"/>
                  </a:lnTo>
                  <a:lnTo>
                    <a:pt x="2" y="393"/>
                  </a:lnTo>
                  <a:lnTo>
                    <a:pt x="0" y="357"/>
                  </a:lnTo>
                  <a:lnTo>
                    <a:pt x="2" y="319"/>
                  </a:lnTo>
                  <a:lnTo>
                    <a:pt x="16" y="250"/>
                  </a:lnTo>
                  <a:lnTo>
                    <a:pt x="42" y="187"/>
                  </a:lnTo>
                  <a:lnTo>
                    <a:pt x="81" y="129"/>
                  </a:lnTo>
                  <a:lnTo>
                    <a:pt x="130" y="82"/>
                  </a:lnTo>
                  <a:lnTo>
                    <a:pt x="186" y="43"/>
                  </a:lnTo>
                  <a:lnTo>
                    <a:pt x="251" y="16"/>
                  </a:lnTo>
                  <a:lnTo>
                    <a:pt x="320" y="1"/>
                  </a:lnTo>
                  <a:lnTo>
                    <a:pt x="3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10289105" y="2577693"/>
              <a:ext cx="755335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000" dirty="0" smtClean="0">
                  <a:solidFill>
                    <a:schemeClr val="bg1"/>
                  </a:solidFill>
                </a:rPr>
                <a:t>1    3    5</a:t>
              </a:r>
              <a:endParaRPr lang="en-US" altLang="ko-KR" sz="1000" dirty="0">
                <a:solidFill>
                  <a:schemeClr val="bg1"/>
                </a:solidFill>
              </a:endParaRPr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10292113" y="3212785"/>
              <a:ext cx="763351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000" dirty="0">
                  <a:solidFill>
                    <a:schemeClr val="bg1"/>
                  </a:solidFill>
                </a:rPr>
                <a:t>2</a:t>
              </a:r>
              <a:r>
                <a:rPr lang="en-US" altLang="ko-KR" sz="1000" dirty="0" smtClean="0">
                  <a:solidFill>
                    <a:schemeClr val="bg1"/>
                  </a:solidFill>
                </a:rPr>
                <a:t>    </a:t>
              </a:r>
              <a:r>
                <a:rPr lang="en-US" altLang="ko-KR" sz="1000" dirty="0">
                  <a:solidFill>
                    <a:schemeClr val="bg1"/>
                  </a:solidFill>
                </a:rPr>
                <a:t>4</a:t>
              </a:r>
              <a:r>
                <a:rPr lang="en-US" altLang="ko-KR" sz="1000" dirty="0" smtClean="0">
                  <a:solidFill>
                    <a:schemeClr val="bg1"/>
                  </a:solidFill>
                </a:rPr>
                <a:t>    </a:t>
              </a:r>
              <a:r>
                <a:rPr lang="en-US" altLang="ko-KR" sz="1000" dirty="0">
                  <a:solidFill>
                    <a:schemeClr val="bg1"/>
                  </a:solidFill>
                </a:rPr>
                <a:t>R</a:t>
              </a:r>
            </a:p>
          </p:txBody>
        </p:sp>
        <p:cxnSp>
          <p:nvCxnSpPr>
            <p:cNvPr id="43" name="직선 연결선 42"/>
            <p:cNvCxnSpPr/>
            <p:nvPr/>
          </p:nvCxnSpPr>
          <p:spPr>
            <a:xfrm>
              <a:off x="10408170" y="3060516"/>
              <a:ext cx="532446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 43"/>
            <p:cNvCxnSpPr/>
            <p:nvPr/>
          </p:nvCxnSpPr>
          <p:spPr>
            <a:xfrm rot="5400000">
              <a:off x="10228170" y="3070544"/>
              <a:ext cx="360000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/>
            <p:cNvCxnSpPr/>
            <p:nvPr/>
          </p:nvCxnSpPr>
          <p:spPr>
            <a:xfrm rot="5400000">
              <a:off x="10486772" y="3070544"/>
              <a:ext cx="360000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/>
            <p:cNvCxnSpPr/>
            <p:nvPr/>
          </p:nvCxnSpPr>
          <p:spPr>
            <a:xfrm rot="5400000">
              <a:off x="10760616" y="3070544"/>
              <a:ext cx="360000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직사각형 48"/>
          <p:cNvSpPr/>
          <p:nvPr/>
        </p:nvSpPr>
        <p:spPr>
          <a:xfrm>
            <a:off x="10135400" y="738590"/>
            <a:ext cx="1315152" cy="81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i="1" dirty="0" smtClean="0">
                <a:solidFill>
                  <a:schemeClr val="bg1"/>
                </a:solidFill>
              </a:rPr>
              <a:t>ITST</a:t>
            </a:r>
            <a:endParaRPr lang="en-US" altLang="ko-KR" sz="3600" b="1" i="1" dirty="0">
              <a:solidFill>
                <a:schemeClr val="bg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652748" y="2372330"/>
            <a:ext cx="623459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 smtClean="0">
                <a:solidFill>
                  <a:schemeClr val="bg1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운전 초보자의 연습 부족</a:t>
            </a:r>
            <a:r>
              <a:rPr lang="en-US" altLang="ko-KR" sz="2000" dirty="0">
                <a:solidFill>
                  <a:schemeClr val="bg1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 </a:t>
            </a:r>
            <a:r>
              <a:rPr lang="ko-KR" altLang="en-US" sz="2000" dirty="0" smtClean="0">
                <a:solidFill>
                  <a:schemeClr val="bg1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및 법규 준수 교육 부족</a:t>
            </a:r>
            <a:endParaRPr lang="en-US" altLang="ko-KR" sz="2000" dirty="0" smtClean="0">
              <a:solidFill>
                <a:schemeClr val="bg1"/>
              </a:solidFill>
              <a:latin typeface="HY엽서M" panose="02030600000101010101" pitchFamily="18" charset="-127"/>
              <a:ea typeface="HY엽서M" panose="02030600000101010101" pitchFamily="18" charset="-127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 smtClean="0">
                <a:solidFill>
                  <a:schemeClr val="bg1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부담스러운 도로 주행의 </a:t>
            </a:r>
            <a:r>
              <a:rPr lang="ko-KR" altLang="en-US" sz="2000" dirty="0" err="1" smtClean="0">
                <a:solidFill>
                  <a:schemeClr val="bg1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대안점</a:t>
            </a:r>
            <a:r>
              <a:rPr lang="ko-KR" altLang="en-US" sz="2000" dirty="0" smtClean="0">
                <a:solidFill>
                  <a:schemeClr val="bg1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 부족</a:t>
            </a:r>
            <a:endParaRPr lang="en-US" altLang="ko-KR" sz="2000" dirty="0">
              <a:solidFill>
                <a:schemeClr val="bg1"/>
              </a:solidFill>
              <a:latin typeface="HY엽서M" panose="02030600000101010101" pitchFamily="18" charset="-127"/>
              <a:ea typeface="HY엽서M" panose="02030600000101010101" pitchFamily="18" charset="-127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 smtClean="0">
                <a:solidFill>
                  <a:schemeClr val="bg1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자동차 구입 전에 여러가지 차종 및</a:t>
            </a:r>
            <a:r>
              <a:rPr lang="en-US" altLang="ko-KR" sz="2000" dirty="0" smtClean="0">
                <a:solidFill>
                  <a:schemeClr val="bg1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/>
            </a:r>
            <a:br>
              <a:rPr lang="en-US" altLang="ko-KR" sz="2000" dirty="0" smtClean="0">
                <a:solidFill>
                  <a:schemeClr val="bg1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</a:br>
            <a:r>
              <a:rPr lang="ko-KR" altLang="en-US" sz="2000" dirty="0" smtClean="0">
                <a:solidFill>
                  <a:schemeClr val="bg1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디자인을 경험하기 어려운 점</a:t>
            </a:r>
            <a:endParaRPr lang="en-US" altLang="ko-KR" sz="2000" dirty="0" smtClean="0">
              <a:solidFill>
                <a:schemeClr val="bg1"/>
              </a:solidFill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 flipH="1">
            <a:off x="608644" y="879558"/>
            <a:ext cx="64132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문제점</a:t>
            </a:r>
            <a:endParaRPr lang="ko-KR" altLang="en-US" sz="4000" dirty="0"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2878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9091973" y="0"/>
            <a:ext cx="3124200" cy="6858000"/>
          </a:xfrm>
          <a:prstGeom prst="rect">
            <a:avLst/>
          </a:prstGeom>
          <a:gradFill flip="none" rotWithShape="1">
            <a:gsLst>
              <a:gs pos="7000">
                <a:srgbClr val="303030"/>
              </a:gs>
              <a:gs pos="8000">
                <a:srgbClr val="272727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9511073" y="1924050"/>
            <a:ext cx="2311400" cy="2273300"/>
          </a:xfrm>
          <a:prstGeom prst="roundRect">
            <a:avLst>
              <a:gd name="adj" fmla="val 8846"/>
            </a:avLst>
          </a:prstGeom>
          <a:solidFill>
            <a:schemeClr val="bg1">
              <a:lumMod val="85000"/>
            </a:schemeClr>
          </a:solidFill>
          <a:ln w="698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9612393" y="2016700"/>
            <a:ext cx="2124000" cy="2113340"/>
          </a:xfrm>
          <a:prstGeom prst="roundRect">
            <a:avLst>
              <a:gd name="adj" fmla="val 5229"/>
            </a:avLst>
          </a:prstGeom>
          <a:solidFill>
            <a:schemeClr val="tx1">
              <a:lumMod val="75000"/>
              <a:lumOff val="25000"/>
            </a:schemeClr>
          </a:solidFill>
          <a:ln w="123825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>
              <a:rot lat="300000" lon="0" rev="0"/>
            </a:camera>
            <a:lightRig rig="threePt" dir="t"/>
          </a:scene3d>
          <a:sp3d>
            <a:bevelT w="622300" h="381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1" name="양쪽 모서리가 둥근 사각형 40"/>
          <p:cNvSpPr/>
          <p:nvPr/>
        </p:nvSpPr>
        <p:spPr>
          <a:xfrm>
            <a:off x="9547348" y="0"/>
            <a:ext cx="2377951" cy="546100"/>
          </a:xfrm>
          <a:prstGeom prst="round2SameRect">
            <a:avLst>
              <a:gd name="adj1" fmla="val 0"/>
              <a:gd name="adj2" fmla="val 36047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innerShdw blurRad="241300" dist="165100" dir="54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7" name="그룹 46"/>
          <p:cNvGrpSpPr/>
          <p:nvPr/>
        </p:nvGrpSpPr>
        <p:grpSpPr>
          <a:xfrm>
            <a:off x="9306105" y="1813826"/>
            <a:ext cx="3338162" cy="5731617"/>
            <a:chOff x="9306105" y="1813826"/>
            <a:chExt cx="3338162" cy="5731617"/>
          </a:xfrm>
        </p:grpSpPr>
        <p:sp>
          <p:nvSpPr>
            <p:cNvPr id="22" name="자유형 21"/>
            <p:cNvSpPr>
              <a:spLocks/>
            </p:cNvSpPr>
            <p:nvPr/>
          </p:nvSpPr>
          <p:spPr bwMode="auto">
            <a:xfrm rot="529477" flipH="1">
              <a:off x="10341226" y="1813826"/>
              <a:ext cx="1065733" cy="650548"/>
            </a:xfrm>
            <a:custGeom>
              <a:avLst/>
              <a:gdLst>
                <a:gd name="connsiteX0" fmla="*/ 1002468 w 1065733"/>
                <a:gd name="connsiteY0" fmla="*/ 130341 h 650548"/>
                <a:gd name="connsiteX1" fmla="*/ 973303 w 1065733"/>
                <a:gd name="connsiteY1" fmla="*/ 114634 h 650548"/>
                <a:gd name="connsiteX2" fmla="*/ 936959 w 1065733"/>
                <a:gd name="connsiteY2" fmla="*/ 104312 h 650548"/>
                <a:gd name="connsiteX3" fmla="*/ 915871 w 1065733"/>
                <a:gd name="connsiteY3" fmla="*/ 102067 h 650548"/>
                <a:gd name="connsiteX4" fmla="*/ 667746 w 1065733"/>
                <a:gd name="connsiteY4" fmla="*/ 76485 h 650548"/>
                <a:gd name="connsiteX5" fmla="*/ 35992 w 1065733"/>
                <a:gd name="connsiteY5" fmla="*/ 4230 h 650548"/>
                <a:gd name="connsiteX6" fmla="*/ 0 w 1065733"/>
                <a:gd name="connsiteY6" fmla="*/ 0 h 650548"/>
                <a:gd name="connsiteX7" fmla="*/ 205966 w 1065733"/>
                <a:gd name="connsiteY7" fmla="*/ 650548 h 650548"/>
                <a:gd name="connsiteX8" fmla="*/ 223993 w 1065733"/>
                <a:gd name="connsiteY8" fmla="*/ 647800 h 650548"/>
                <a:gd name="connsiteX9" fmla="*/ 299372 w 1065733"/>
                <a:gd name="connsiteY9" fmla="*/ 632541 h 650548"/>
                <a:gd name="connsiteX10" fmla="*/ 681207 w 1065733"/>
                <a:gd name="connsiteY10" fmla="*/ 545923 h 650548"/>
                <a:gd name="connsiteX11" fmla="*/ 870105 w 1065733"/>
                <a:gd name="connsiteY11" fmla="*/ 493414 h 650548"/>
                <a:gd name="connsiteX12" fmla="*/ 970611 w 1065733"/>
                <a:gd name="connsiteY12" fmla="*/ 459755 h 650548"/>
                <a:gd name="connsiteX13" fmla="*/ 1008301 w 1065733"/>
                <a:gd name="connsiteY13" fmla="*/ 443598 h 650548"/>
                <a:gd name="connsiteX14" fmla="*/ 1011890 w 1065733"/>
                <a:gd name="connsiteY14" fmla="*/ 441355 h 650548"/>
                <a:gd name="connsiteX15" fmla="*/ 1021761 w 1065733"/>
                <a:gd name="connsiteY15" fmla="*/ 431033 h 650548"/>
                <a:gd name="connsiteX16" fmla="*/ 1036120 w 1065733"/>
                <a:gd name="connsiteY16" fmla="*/ 406798 h 650548"/>
                <a:gd name="connsiteX17" fmla="*/ 1053618 w 1065733"/>
                <a:gd name="connsiteY17" fmla="*/ 359674 h 650548"/>
                <a:gd name="connsiteX18" fmla="*/ 1065284 w 1065733"/>
                <a:gd name="connsiteY18" fmla="*/ 303575 h 650548"/>
                <a:gd name="connsiteX19" fmla="*/ 1065733 w 1065733"/>
                <a:gd name="connsiteY19" fmla="*/ 258247 h 650548"/>
                <a:gd name="connsiteX20" fmla="*/ 1062592 w 1065733"/>
                <a:gd name="connsiteY20" fmla="*/ 229076 h 650548"/>
                <a:gd name="connsiteX21" fmla="*/ 1054964 w 1065733"/>
                <a:gd name="connsiteY21" fmla="*/ 200802 h 650548"/>
                <a:gd name="connsiteX22" fmla="*/ 1043299 w 1065733"/>
                <a:gd name="connsiteY22" fmla="*/ 174323 h 650548"/>
                <a:gd name="connsiteX23" fmla="*/ 1025800 w 1065733"/>
                <a:gd name="connsiteY23" fmla="*/ 150537 h 650548"/>
                <a:gd name="connsiteX24" fmla="*/ 1002468 w 1065733"/>
                <a:gd name="connsiteY24" fmla="*/ 130341 h 650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65733" h="650548">
                  <a:moveTo>
                    <a:pt x="1002468" y="130341"/>
                  </a:moveTo>
                  <a:lnTo>
                    <a:pt x="973303" y="114634"/>
                  </a:lnTo>
                  <a:lnTo>
                    <a:pt x="936959" y="104312"/>
                  </a:lnTo>
                  <a:lnTo>
                    <a:pt x="915871" y="102067"/>
                  </a:lnTo>
                  <a:lnTo>
                    <a:pt x="667746" y="76485"/>
                  </a:lnTo>
                  <a:lnTo>
                    <a:pt x="35992" y="4230"/>
                  </a:lnTo>
                  <a:lnTo>
                    <a:pt x="0" y="0"/>
                  </a:lnTo>
                  <a:lnTo>
                    <a:pt x="205966" y="650548"/>
                  </a:lnTo>
                  <a:lnTo>
                    <a:pt x="223993" y="647800"/>
                  </a:lnTo>
                  <a:lnTo>
                    <a:pt x="299372" y="632541"/>
                  </a:lnTo>
                  <a:lnTo>
                    <a:pt x="681207" y="545923"/>
                  </a:lnTo>
                  <a:lnTo>
                    <a:pt x="870105" y="493414"/>
                  </a:lnTo>
                  <a:lnTo>
                    <a:pt x="970611" y="459755"/>
                  </a:lnTo>
                  <a:lnTo>
                    <a:pt x="1008301" y="443598"/>
                  </a:lnTo>
                  <a:lnTo>
                    <a:pt x="1011890" y="441355"/>
                  </a:lnTo>
                  <a:lnTo>
                    <a:pt x="1021761" y="431033"/>
                  </a:lnTo>
                  <a:lnTo>
                    <a:pt x="1036120" y="406798"/>
                  </a:lnTo>
                  <a:lnTo>
                    <a:pt x="1053618" y="359674"/>
                  </a:lnTo>
                  <a:lnTo>
                    <a:pt x="1065284" y="303575"/>
                  </a:lnTo>
                  <a:lnTo>
                    <a:pt x="1065733" y="258247"/>
                  </a:lnTo>
                  <a:lnTo>
                    <a:pt x="1062592" y="229076"/>
                  </a:lnTo>
                  <a:lnTo>
                    <a:pt x="1054964" y="200802"/>
                  </a:lnTo>
                  <a:lnTo>
                    <a:pt x="1043299" y="174323"/>
                  </a:lnTo>
                  <a:lnTo>
                    <a:pt x="1025800" y="150537"/>
                  </a:lnTo>
                  <a:lnTo>
                    <a:pt x="1002468" y="130341"/>
                  </a:lnTo>
                  <a:close/>
                </a:path>
              </a:pathLst>
            </a:custGeom>
            <a:solidFill>
              <a:srgbClr val="FBC3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7" name="자유형 36"/>
            <p:cNvSpPr>
              <a:spLocks/>
            </p:cNvSpPr>
            <p:nvPr/>
          </p:nvSpPr>
          <p:spPr bwMode="auto">
            <a:xfrm rot="2113934" flipH="1">
              <a:off x="9531385" y="2054264"/>
              <a:ext cx="3112882" cy="3865905"/>
            </a:xfrm>
            <a:custGeom>
              <a:avLst/>
              <a:gdLst>
                <a:gd name="connsiteX0" fmla="*/ 2454682 w 3112882"/>
                <a:gd name="connsiteY0" fmla="*/ 19555 h 3865905"/>
                <a:gd name="connsiteX1" fmla="*/ 2311198 w 3112882"/>
                <a:gd name="connsiteY1" fmla="*/ 2692 h 3865905"/>
                <a:gd name="connsiteX2" fmla="*/ 2289660 w 3112882"/>
                <a:gd name="connsiteY2" fmla="*/ 448 h 3865905"/>
                <a:gd name="connsiteX3" fmla="*/ 2247484 w 3112882"/>
                <a:gd name="connsiteY3" fmla="*/ 0 h 3865905"/>
                <a:gd name="connsiteX4" fmla="*/ 2206204 w 3112882"/>
                <a:gd name="connsiteY4" fmla="*/ 3141 h 3865905"/>
                <a:gd name="connsiteX5" fmla="*/ 2165823 w 3112882"/>
                <a:gd name="connsiteY5" fmla="*/ 10770 h 3865905"/>
                <a:gd name="connsiteX6" fmla="*/ 2126338 w 3112882"/>
                <a:gd name="connsiteY6" fmla="*/ 22439 h 3865905"/>
                <a:gd name="connsiteX7" fmla="*/ 2087302 w 3112882"/>
                <a:gd name="connsiteY7" fmla="*/ 38147 h 3865905"/>
                <a:gd name="connsiteX8" fmla="*/ 2051407 w 3112882"/>
                <a:gd name="connsiteY8" fmla="*/ 57445 h 3865905"/>
                <a:gd name="connsiteX9" fmla="*/ 2016409 w 3112882"/>
                <a:gd name="connsiteY9" fmla="*/ 80782 h 3865905"/>
                <a:gd name="connsiteX10" fmla="*/ 1999808 w 3112882"/>
                <a:gd name="connsiteY10" fmla="*/ 94246 h 3865905"/>
                <a:gd name="connsiteX11" fmla="*/ 1204731 w 3112882"/>
                <a:gd name="connsiteY11" fmla="*/ 751728 h 3865905"/>
                <a:gd name="connsiteX12" fmla="*/ 1183642 w 3112882"/>
                <a:gd name="connsiteY12" fmla="*/ 769679 h 3865905"/>
                <a:gd name="connsiteX13" fmla="*/ 1144157 w 3112882"/>
                <a:gd name="connsiteY13" fmla="*/ 808276 h 3865905"/>
                <a:gd name="connsiteX14" fmla="*/ 1107365 w 3112882"/>
                <a:gd name="connsiteY14" fmla="*/ 849565 h 3865905"/>
                <a:gd name="connsiteX15" fmla="*/ 1073713 w 3112882"/>
                <a:gd name="connsiteY15" fmla="*/ 893547 h 3865905"/>
                <a:gd name="connsiteX16" fmla="*/ 1044100 w 3112882"/>
                <a:gd name="connsiteY16" fmla="*/ 939772 h 3865905"/>
                <a:gd name="connsiteX17" fmla="*/ 1017627 w 3112882"/>
                <a:gd name="connsiteY17" fmla="*/ 988242 h 3865905"/>
                <a:gd name="connsiteX18" fmla="*/ 995192 w 3112882"/>
                <a:gd name="connsiteY18" fmla="*/ 1038507 h 3865905"/>
                <a:gd name="connsiteX19" fmla="*/ 976347 w 3112882"/>
                <a:gd name="connsiteY19" fmla="*/ 1091016 h 3865905"/>
                <a:gd name="connsiteX20" fmla="*/ 968272 w 3112882"/>
                <a:gd name="connsiteY20" fmla="*/ 1117495 h 3865905"/>
                <a:gd name="connsiteX21" fmla="*/ 932825 w 3112882"/>
                <a:gd name="connsiteY21" fmla="*/ 1245849 h 3865905"/>
                <a:gd name="connsiteX22" fmla="*/ 841741 w 3112882"/>
                <a:gd name="connsiteY22" fmla="*/ 1556863 h 3865905"/>
                <a:gd name="connsiteX23" fmla="*/ 765463 w 3112882"/>
                <a:gd name="connsiteY23" fmla="*/ 1799212 h 3865905"/>
                <a:gd name="connsiteX24" fmla="*/ 713865 w 3112882"/>
                <a:gd name="connsiteY24" fmla="*/ 1952250 h 3865905"/>
                <a:gd name="connsiteX25" fmla="*/ 662713 w 3112882"/>
                <a:gd name="connsiteY25" fmla="*/ 2089133 h 3865905"/>
                <a:gd name="connsiteX26" fmla="*/ 614255 w 3112882"/>
                <a:gd name="connsiteY26" fmla="*/ 2204473 h 3865905"/>
                <a:gd name="connsiteX27" fmla="*/ 591821 w 3112882"/>
                <a:gd name="connsiteY27" fmla="*/ 2249351 h 3865905"/>
                <a:gd name="connsiteX28" fmla="*/ 0 w 3112882"/>
                <a:gd name="connsiteY28" fmla="*/ 2841310 h 3865905"/>
                <a:gd name="connsiteX29" fmla="*/ 1024806 w 3112882"/>
                <a:gd name="connsiteY29" fmla="*/ 3865905 h 3865905"/>
                <a:gd name="connsiteX30" fmla="*/ 1309723 w 3112882"/>
                <a:gd name="connsiteY30" fmla="*/ 3580922 h 3865905"/>
                <a:gd name="connsiteX31" fmla="*/ 1330363 w 3112882"/>
                <a:gd name="connsiteY31" fmla="*/ 3561624 h 3865905"/>
                <a:gd name="connsiteX32" fmla="*/ 1374783 w 3112882"/>
                <a:gd name="connsiteY32" fmla="*/ 3526618 h 3865905"/>
                <a:gd name="connsiteX33" fmla="*/ 1423242 w 3112882"/>
                <a:gd name="connsiteY33" fmla="*/ 3497895 h 3865905"/>
                <a:gd name="connsiteX34" fmla="*/ 1474841 w 3112882"/>
                <a:gd name="connsiteY34" fmla="*/ 3475456 h 3865905"/>
                <a:gd name="connsiteX35" fmla="*/ 1502211 w 3112882"/>
                <a:gd name="connsiteY35" fmla="*/ 3466928 h 3865905"/>
                <a:gd name="connsiteX36" fmla="*/ 2097173 w 3112882"/>
                <a:gd name="connsiteY36" fmla="*/ 3266766 h 3865905"/>
                <a:gd name="connsiteX37" fmla="*/ 2132171 w 3112882"/>
                <a:gd name="connsiteY37" fmla="*/ 3254649 h 3865905"/>
                <a:gd name="connsiteX38" fmla="*/ 2199923 w 3112882"/>
                <a:gd name="connsiteY38" fmla="*/ 3225477 h 3865905"/>
                <a:gd name="connsiteX39" fmla="*/ 2264983 w 3112882"/>
                <a:gd name="connsiteY39" fmla="*/ 3191817 h 3865905"/>
                <a:gd name="connsiteX40" fmla="*/ 2327799 w 3112882"/>
                <a:gd name="connsiteY40" fmla="*/ 3153671 h 3865905"/>
                <a:gd name="connsiteX41" fmla="*/ 2387924 w 3112882"/>
                <a:gd name="connsiteY41" fmla="*/ 3111483 h 3865905"/>
                <a:gd name="connsiteX42" fmla="*/ 2444907 w 3112882"/>
                <a:gd name="connsiteY42" fmla="*/ 3064360 h 3865905"/>
                <a:gd name="connsiteX43" fmla="*/ 2497853 w 3112882"/>
                <a:gd name="connsiteY43" fmla="*/ 3014096 h 3865905"/>
                <a:gd name="connsiteX44" fmla="*/ 2548105 w 3112882"/>
                <a:gd name="connsiteY44" fmla="*/ 2959793 h 3865905"/>
                <a:gd name="connsiteX45" fmla="*/ 2550306 w 3112882"/>
                <a:gd name="connsiteY45" fmla="*/ 2957041 h 3865905"/>
                <a:gd name="connsiteX46" fmla="*/ 2451132 w 3112882"/>
                <a:gd name="connsiteY46" fmla="*/ 2240459 h 3865905"/>
                <a:gd name="connsiteX47" fmla="*/ 2589246 w 3112882"/>
                <a:gd name="connsiteY47" fmla="*/ 1964850 h 3865905"/>
                <a:gd name="connsiteX48" fmla="*/ 2784604 w 3112882"/>
                <a:gd name="connsiteY48" fmla="*/ 1752284 h 3865905"/>
                <a:gd name="connsiteX49" fmla="*/ 3112882 w 3112882"/>
                <a:gd name="connsiteY49" fmla="*/ 1360396 h 3865905"/>
                <a:gd name="connsiteX50" fmla="*/ 3065444 w 3112882"/>
                <a:gd name="connsiteY50" fmla="*/ 1381834 h 3865905"/>
                <a:gd name="connsiteX51" fmla="*/ 2993206 w 3112882"/>
                <a:gd name="connsiteY51" fmla="*/ 1419533 h 3865905"/>
                <a:gd name="connsiteX52" fmla="*/ 2924556 w 3112882"/>
                <a:gd name="connsiteY52" fmla="*/ 1461719 h 3865905"/>
                <a:gd name="connsiteX53" fmla="*/ 2859945 w 3112882"/>
                <a:gd name="connsiteY53" fmla="*/ 1507496 h 3865905"/>
                <a:gd name="connsiteX54" fmla="*/ 2802063 w 3112882"/>
                <a:gd name="connsiteY54" fmla="*/ 1556864 h 3865905"/>
                <a:gd name="connsiteX55" fmla="*/ 2775591 w 3112882"/>
                <a:gd name="connsiteY55" fmla="*/ 1582445 h 3865905"/>
                <a:gd name="connsiteX56" fmla="*/ 2564707 w 3112882"/>
                <a:gd name="connsiteY56" fmla="*/ 1793377 h 3865905"/>
                <a:gd name="connsiteX57" fmla="*/ 2404526 w 3112882"/>
                <a:gd name="connsiteY57" fmla="*/ 1953597 h 3865905"/>
                <a:gd name="connsiteX58" fmla="*/ 2388373 w 3112882"/>
                <a:gd name="connsiteY58" fmla="*/ 1968407 h 3865905"/>
                <a:gd name="connsiteX59" fmla="*/ 2352925 w 3112882"/>
                <a:gd name="connsiteY59" fmla="*/ 1992193 h 3865905"/>
                <a:gd name="connsiteX60" fmla="*/ 2313441 w 3112882"/>
                <a:gd name="connsiteY60" fmla="*/ 2008349 h 3865905"/>
                <a:gd name="connsiteX61" fmla="*/ 2270816 w 3112882"/>
                <a:gd name="connsiteY61" fmla="*/ 2016876 h 3865905"/>
                <a:gd name="connsiteX62" fmla="*/ 2248830 w 3112882"/>
                <a:gd name="connsiteY62" fmla="*/ 2017325 h 3865905"/>
                <a:gd name="connsiteX63" fmla="*/ 2245690 w 3112882"/>
                <a:gd name="connsiteY63" fmla="*/ 2017325 h 3865905"/>
                <a:gd name="connsiteX64" fmla="*/ 2227741 w 3112882"/>
                <a:gd name="connsiteY64" fmla="*/ 2016877 h 3865905"/>
                <a:gd name="connsiteX65" fmla="*/ 2190052 w 3112882"/>
                <a:gd name="connsiteY65" fmla="*/ 2008349 h 3865905"/>
                <a:gd name="connsiteX66" fmla="*/ 2152811 w 3112882"/>
                <a:gd name="connsiteY66" fmla="*/ 1993091 h 3865905"/>
                <a:gd name="connsiteX67" fmla="*/ 2117364 w 3112882"/>
                <a:gd name="connsiteY67" fmla="*/ 1971549 h 3865905"/>
                <a:gd name="connsiteX68" fmla="*/ 2085059 w 3112882"/>
                <a:gd name="connsiteY68" fmla="*/ 1945070 h 3865905"/>
                <a:gd name="connsiteX69" fmla="*/ 2055894 w 3112882"/>
                <a:gd name="connsiteY69" fmla="*/ 1915001 h 3865905"/>
                <a:gd name="connsiteX70" fmla="*/ 2032562 w 3112882"/>
                <a:gd name="connsiteY70" fmla="*/ 1881790 h 3865905"/>
                <a:gd name="connsiteX71" fmla="*/ 2015063 w 3112882"/>
                <a:gd name="connsiteY71" fmla="*/ 1847681 h 3865905"/>
                <a:gd name="connsiteX72" fmla="*/ 2010127 w 3112882"/>
                <a:gd name="connsiteY72" fmla="*/ 1829281 h 3865905"/>
                <a:gd name="connsiteX73" fmla="*/ 2010127 w 3112882"/>
                <a:gd name="connsiteY73" fmla="*/ 979715 h 3865905"/>
                <a:gd name="connsiteX74" fmla="*/ 2322415 w 3112882"/>
                <a:gd name="connsiteY74" fmla="*/ 721659 h 3865905"/>
                <a:gd name="connsiteX75" fmla="*/ 2660648 w 3112882"/>
                <a:gd name="connsiteY75" fmla="*/ 670103 h 3865905"/>
                <a:gd name="connsiteX0" fmla="*/ 2454682 w 3112882"/>
                <a:gd name="connsiteY0" fmla="*/ 19555 h 3865905"/>
                <a:gd name="connsiteX1" fmla="*/ 2311198 w 3112882"/>
                <a:gd name="connsiteY1" fmla="*/ 2692 h 3865905"/>
                <a:gd name="connsiteX2" fmla="*/ 2289660 w 3112882"/>
                <a:gd name="connsiteY2" fmla="*/ 448 h 3865905"/>
                <a:gd name="connsiteX3" fmla="*/ 2247484 w 3112882"/>
                <a:gd name="connsiteY3" fmla="*/ 0 h 3865905"/>
                <a:gd name="connsiteX4" fmla="*/ 2206204 w 3112882"/>
                <a:gd name="connsiteY4" fmla="*/ 3141 h 3865905"/>
                <a:gd name="connsiteX5" fmla="*/ 2165823 w 3112882"/>
                <a:gd name="connsiteY5" fmla="*/ 10770 h 3865905"/>
                <a:gd name="connsiteX6" fmla="*/ 2126338 w 3112882"/>
                <a:gd name="connsiteY6" fmla="*/ 22439 h 3865905"/>
                <a:gd name="connsiteX7" fmla="*/ 2087302 w 3112882"/>
                <a:gd name="connsiteY7" fmla="*/ 38147 h 3865905"/>
                <a:gd name="connsiteX8" fmla="*/ 2051407 w 3112882"/>
                <a:gd name="connsiteY8" fmla="*/ 57445 h 3865905"/>
                <a:gd name="connsiteX9" fmla="*/ 2016409 w 3112882"/>
                <a:gd name="connsiteY9" fmla="*/ 80782 h 3865905"/>
                <a:gd name="connsiteX10" fmla="*/ 1999808 w 3112882"/>
                <a:gd name="connsiteY10" fmla="*/ 94246 h 3865905"/>
                <a:gd name="connsiteX11" fmla="*/ 1204731 w 3112882"/>
                <a:gd name="connsiteY11" fmla="*/ 751728 h 3865905"/>
                <a:gd name="connsiteX12" fmla="*/ 1183642 w 3112882"/>
                <a:gd name="connsiteY12" fmla="*/ 769679 h 3865905"/>
                <a:gd name="connsiteX13" fmla="*/ 1144157 w 3112882"/>
                <a:gd name="connsiteY13" fmla="*/ 808276 h 3865905"/>
                <a:gd name="connsiteX14" fmla="*/ 1107365 w 3112882"/>
                <a:gd name="connsiteY14" fmla="*/ 849565 h 3865905"/>
                <a:gd name="connsiteX15" fmla="*/ 1073713 w 3112882"/>
                <a:gd name="connsiteY15" fmla="*/ 893547 h 3865905"/>
                <a:gd name="connsiteX16" fmla="*/ 1044100 w 3112882"/>
                <a:gd name="connsiteY16" fmla="*/ 939772 h 3865905"/>
                <a:gd name="connsiteX17" fmla="*/ 1017627 w 3112882"/>
                <a:gd name="connsiteY17" fmla="*/ 988242 h 3865905"/>
                <a:gd name="connsiteX18" fmla="*/ 995192 w 3112882"/>
                <a:gd name="connsiteY18" fmla="*/ 1038507 h 3865905"/>
                <a:gd name="connsiteX19" fmla="*/ 976347 w 3112882"/>
                <a:gd name="connsiteY19" fmla="*/ 1091016 h 3865905"/>
                <a:gd name="connsiteX20" fmla="*/ 968272 w 3112882"/>
                <a:gd name="connsiteY20" fmla="*/ 1117495 h 3865905"/>
                <a:gd name="connsiteX21" fmla="*/ 932825 w 3112882"/>
                <a:gd name="connsiteY21" fmla="*/ 1245849 h 3865905"/>
                <a:gd name="connsiteX22" fmla="*/ 841741 w 3112882"/>
                <a:gd name="connsiteY22" fmla="*/ 1556863 h 3865905"/>
                <a:gd name="connsiteX23" fmla="*/ 765463 w 3112882"/>
                <a:gd name="connsiteY23" fmla="*/ 1799212 h 3865905"/>
                <a:gd name="connsiteX24" fmla="*/ 713865 w 3112882"/>
                <a:gd name="connsiteY24" fmla="*/ 1952250 h 3865905"/>
                <a:gd name="connsiteX25" fmla="*/ 662713 w 3112882"/>
                <a:gd name="connsiteY25" fmla="*/ 2089133 h 3865905"/>
                <a:gd name="connsiteX26" fmla="*/ 614255 w 3112882"/>
                <a:gd name="connsiteY26" fmla="*/ 2204473 h 3865905"/>
                <a:gd name="connsiteX27" fmla="*/ 591821 w 3112882"/>
                <a:gd name="connsiteY27" fmla="*/ 2249351 h 3865905"/>
                <a:gd name="connsiteX28" fmla="*/ 0 w 3112882"/>
                <a:gd name="connsiteY28" fmla="*/ 2841310 h 3865905"/>
                <a:gd name="connsiteX29" fmla="*/ 1024806 w 3112882"/>
                <a:gd name="connsiteY29" fmla="*/ 3865905 h 3865905"/>
                <a:gd name="connsiteX30" fmla="*/ 1309723 w 3112882"/>
                <a:gd name="connsiteY30" fmla="*/ 3580922 h 3865905"/>
                <a:gd name="connsiteX31" fmla="*/ 1330363 w 3112882"/>
                <a:gd name="connsiteY31" fmla="*/ 3561624 h 3865905"/>
                <a:gd name="connsiteX32" fmla="*/ 1374783 w 3112882"/>
                <a:gd name="connsiteY32" fmla="*/ 3526618 h 3865905"/>
                <a:gd name="connsiteX33" fmla="*/ 1423242 w 3112882"/>
                <a:gd name="connsiteY33" fmla="*/ 3497895 h 3865905"/>
                <a:gd name="connsiteX34" fmla="*/ 1474841 w 3112882"/>
                <a:gd name="connsiteY34" fmla="*/ 3475456 h 3865905"/>
                <a:gd name="connsiteX35" fmla="*/ 1502211 w 3112882"/>
                <a:gd name="connsiteY35" fmla="*/ 3466928 h 3865905"/>
                <a:gd name="connsiteX36" fmla="*/ 2097173 w 3112882"/>
                <a:gd name="connsiteY36" fmla="*/ 3266766 h 3865905"/>
                <a:gd name="connsiteX37" fmla="*/ 2132171 w 3112882"/>
                <a:gd name="connsiteY37" fmla="*/ 3254649 h 3865905"/>
                <a:gd name="connsiteX38" fmla="*/ 2199923 w 3112882"/>
                <a:gd name="connsiteY38" fmla="*/ 3225477 h 3865905"/>
                <a:gd name="connsiteX39" fmla="*/ 2264983 w 3112882"/>
                <a:gd name="connsiteY39" fmla="*/ 3191817 h 3865905"/>
                <a:gd name="connsiteX40" fmla="*/ 2327799 w 3112882"/>
                <a:gd name="connsiteY40" fmla="*/ 3153671 h 3865905"/>
                <a:gd name="connsiteX41" fmla="*/ 2387924 w 3112882"/>
                <a:gd name="connsiteY41" fmla="*/ 3111483 h 3865905"/>
                <a:gd name="connsiteX42" fmla="*/ 2444907 w 3112882"/>
                <a:gd name="connsiteY42" fmla="*/ 3064360 h 3865905"/>
                <a:gd name="connsiteX43" fmla="*/ 2497853 w 3112882"/>
                <a:gd name="connsiteY43" fmla="*/ 3014096 h 3865905"/>
                <a:gd name="connsiteX44" fmla="*/ 2548105 w 3112882"/>
                <a:gd name="connsiteY44" fmla="*/ 2959793 h 3865905"/>
                <a:gd name="connsiteX45" fmla="*/ 2550306 w 3112882"/>
                <a:gd name="connsiteY45" fmla="*/ 2957041 h 3865905"/>
                <a:gd name="connsiteX46" fmla="*/ 2966031 w 3112882"/>
                <a:gd name="connsiteY46" fmla="*/ 2119015 h 3865905"/>
                <a:gd name="connsiteX47" fmla="*/ 2589246 w 3112882"/>
                <a:gd name="connsiteY47" fmla="*/ 1964850 h 3865905"/>
                <a:gd name="connsiteX48" fmla="*/ 2784604 w 3112882"/>
                <a:gd name="connsiteY48" fmla="*/ 1752284 h 3865905"/>
                <a:gd name="connsiteX49" fmla="*/ 3112882 w 3112882"/>
                <a:gd name="connsiteY49" fmla="*/ 1360396 h 3865905"/>
                <a:gd name="connsiteX50" fmla="*/ 3065444 w 3112882"/>
                <a:gd name="connsiteY50" fmla="*/ 1381834 h 3865905"/>
                <a:gd name="connsiteX51" fmla="*/ 2993206 w 3112882"/>
                <a:gd name="connsiteY51" fmla="*/ 1419533 h 3865905"/>
                <a:gd name="connsiteX52" fmla="*/ 2924556 w 3112882"/>
                <a:gd name="connsiteY52" fmla="*/ 1461719 h 3865905"/>
                <a:gd name="connsiteX53" fmla="*/ 2859945 w 3112882"/>
                <a:gd name="connsiteY53" fmla="*/ 1507496 h 3865905"/>
                <a:gd name="connsiteX54" fmla="*/ 2802063 w 3112882"/>
                <a:gd name="connsiteY54" fmla="*/ 1556864 h 3865905"/>
                <a:gd name="connsiteX55" fmla="*/ 2775591 w 3112882"/>
                <a:gd name="connsiteY55" fmla="*/ 1582445 h 3865905"/>
                <a:gd name="connsiteX56" fmla="*/ 2564707 w 3112882"/>
                <a:gd name="connsiteY56" fmla="*/ 1793377 h 3865905"/>
                <a:gd name="connsiteX57" fmla="*/ 2404526 w 3112882"/>
                <a:gd name="connsiteY57" fmla="*/ 1953597 h 3865905"/>
                <a:gd name="connsiteX58" fmla="*/ 2388373 w 3112882"/>
                <a:gd name="connsiteY58" fmla="*/ 1968407 h 3865905"/>
                <a:gd name="connsiteX59" fmla="*/ 2352925 w 3112882"/>
                <a:gd name="connsiteY59" fmla="*/ 1992193 h 3865905"/>
                <a:gd name="connsiteX60" fmla="*/ 2313441 w 3112882"/>
                <a:gd name="connsiteY60" fmla="*/ 2008349 h 3865905"/>
                <a:gd name="connsiteX61" fmla="*/ 2270816 w 3112882"/>
                <a:gd name="connsiteY61" fmla="*/ 2016876 h 3865905"/>
                <a:gd name="connsiteX62" fmla="*/ 2248830 w 3112882"/>
                <a:gd name="connsiteY62" fmla="*/ 2017325 h 3865905"/>
                <a:gd name="connsiteX63" fmla="*/ 2245690 w 3112882"/>
                <a:gd name="connsiteY63" fmla="*/ 2017325 h 3865905"/>
                <a:gd name="connsiteX64" fmla="*/ 2227741 w 3112882"/>
                <a:gd name="connsiteY64" fmla="*/ 2016877 h 3865905"/>
                <a:gd name="connsiteX65" fmla="*/ 2190052 w 3112882"/>
                <a:gd name="connsiteY65" fmla="*/ 2008349 h 3865905"/>
                <a:gd name="connsiteX66" fmla="*/ 2152811 w 3112882"/>
                <a:gd name="connsiteY66" fmla="*/ 1993091 h 3865905"/>
                <a:gd name="connsiteX67" fmla="*/ 2117364 w 3112882"/>
                <a:gd name="connsiteY67" fmla="*/ 1971549 h 3865905"/>
                <a:gd name="connsiteX68" fmla="*/ 2085059 w 3112882"/>
                <a:gd name="connsiteY68" fmla="*/ 1945070 h 3865905"/>
                <a:gd name="connsiteX69" fmla="*/ 2055894 w 3112882"/>
                <a:gd name="connsiteY69" fmla="*/ 1915001 h 3865905"/>
                <a:gd name="connsiteX70" fmla="*/ 2032562 w 3112882"/>
                <a:gd name="connsiteY70" fmla="*/ 1881790 h 3865905"/>
                <a:gd name="connsiteX71" fmla="*/ 2015063 w 3112882"/>
                <a:gd name="connsiteY71" fmla="*/ 1847681 h 3865905"/>
                <a:gd name="connsiteX72" fmla="*/ 2010127 w 3112882"/>
                <a:gd name="connsiteY72" fmla="*/ 1829281 h 3865905"/>
                <a:gd name="connsiteX73" fmla="*/ 2010127 w 3112882"/>
                <a:gd name="connsiteY73" fmla="*/ 979715 h 3865905"/>
                <a:gd name="connsiteX74" fmla="*/ 2322415 w 3112882"/>
                <a:gd name="connsiteY74" fmla="*/ 721659 h 3865905"/>
                <a:gd name="connsiteX75" fmla="*/ 2660648 w 3112882"/>
                <a:gd name="connsiteY75" fmla="*/ 670103 h 3865905"/>
                <a:gd name="connsiteX76" fmla="*/ 2454682 w 3112882"/>
                <a:gd name="connsiteY76" fmla="*/ 19555 h 3865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3112882" h="3865905">
                  <a:moveTo>
                    <a:pt x="2454682" y="19555"/>
                  </a:moveTo>
                  <a:lnTo>
                    <a:pt x="2311198" y="2692"/>
                  </a:lnTo>
                  <a:lnTo>
                    <a:pt x="2289660" y="448"/>
                  </a:lnTo>
                  <a:lnTo>
                    <a:pt x="2247484" y="0"/>
                  </a:lnTo>
                  <a:lnTo>
                    <a:pt x="2206204" y="3141"/>
                  </a:lnTo>
                  <a:lnTo>
                    <a:pt x="2165823" y="10770"/>
                  </a:lnTo>
                  <a:lnTo>
                    <a:pt x="2126338" y="22439"/>
                  </a:lnTo>
                  <a:lnTo>
                    <a:pt x="2087302" y="38147"/>
                  </a:lnTo>
                  <a:lnTo>
                    <a:pt x="2051407" y="57445"/>
                  </a:lnTo>
                  <a:lnTo>
                    <a:pt x="2016409" y="80782"/>
                  </a:lnTo>
                  <a:lnTo>
                    <a:pt x="1999808" y="94246"/>
                  </a:lnTo>
                  <a:lnTo>
                    <a:pt x="1204731" y="751728"/>
                  </a:lnTo>
                  <a:lnTo>
                    <a:pt x="1183642" y="769679"/>
                  </a:lnTo>
                  <a:lnTo>
                    <a:pt x="1144157" y="808276"/>
                  </a:lnTo>
                  <a:lnTo>
                    <a:pt x="1107365" y="849565"/>
                  </a:lnTo>
                  <a:lnTo>
                    <a:pt x="1073713" y="893547"/>
                  </a:lnTo>
                  <a:lnTo>
                    <a:pt x="1044100" y="939772"/>
                  </a:lnTo>
                  <a:lnTo>
                    <a:pt x="1017627" y="988242"/>
                  </a:lnTo>
                  <a:lnTo>
                    <a:pt x="995192" y="1038507"/>
                  </a:lnTo>
                  <a:lnTo>
                    <a:pt x="976347" y="1091016"/>
                  </a:lnTo>
                  <a:lnTo>
                    <a:pt x="968272" y="1117495"/>
                  </a:lnTo>
                  <a:lnTo>
                    <a:pt x="932825" y="1245849"/>
                  </a:lnTo>
                  <a:lnTo>
                    <a:pt x="841741" y="1556863"/>
                  </a:lnTo>
                  <a:lnTo>
                    <a:pt x="765463" y="1799212"/>
                  </a:lnTo>
                  <a:lnTo>
                    <a:pt x="713865" y="1952250"/>
                  </a:lnTo>
                  <a:lnTo>
                    <a:pt x="662713" y="2089133"/>
                  </a:lnTo>
                  <a:lnTo>
                    <a:pt x="614255" y="2204473"/>
                  </a:lnTo>
                  <a:lnTo>
                    <a:pt x="591821" y="2249351"/>
                  </a:lnTo>
                  <a:lnTo>
                    <a:pt x="0" y="2841310"/>
                  </a:lnTo>
                  <a:lnTo>
                    <a:pt x="1024806" y="3865905"/>
                  </a:lnTo>
                  <a:lnTo>
                    <a:pt x="1309723" y="3580922"/>
                  </a:lnTo>
                  <a:lnTo>
                    <a:pt x="1330363" y="3561624"/>
                  </a:lnTo>
                  <a:lnTo>
                    <a:pt x="1374783" y="3526618"/>
                  </a:lnTo>
                  <a:lnTo>
                    <a:pt x="1423242" y="3497895"/>
                  </a:lnTo>
                  <a:lnTo>
                    <a:pt x="1474841" y="3475456"/>
                  </a:lnTo>
                  <a:lnTo>
                    <a:pt x="1502211" y="3466928"/>
                  </a:lnTo>
                  <a:lnTo>
                    <a:pt x="2097173" y="3266766"/>
                  </a:lnTo>
                  <a:lnTo>
                    <a:pt x="2132171" y="3254649"/>
                  </a:lnTo>
                  <a:lnTo>
                    <a:pt x="2199923" y="3225477"/>
                  </a:lnTo>
                  <a:lnTo>
                    <a:pt x="2264983" y="3191817"/>
                  </a:lnTo>
                  <a:lnTo>
                    <a:pt x="2327799" y="3153671"/>
                  </a:lnTo>
                  <a:lnTo>
                    <a:pt x="2387924" y="3111483"/>
                  </a:lnTo>
                  <a:lnTo>
                    <a:pt x="2444907" y="3064360"/>
                  </a:lnTo>
                  <a:lnTo>
                    <a:pt x="2497853" y="3014096"/>
                  </a:lnTo>
                  <a:lnTo>
                    <a:pt x="2548105" y="2959793"/>
                  </a:lnTo>
                  <a:lnTo>
                    <a:pt x="2550306" y="2957041"/>
                  </a:lnTo>
                  <a:lnTo>
                    <a:pt x="2966031" y="2119015"/>
                  </a:lnTo>
                  <a:lnTo>
                    <a:pt x="2589246" y="1964850"/>
                  </a:lnTo>
                  <a:lnTo>
                    <a:pt x="2784604" y="1752284"/>
                  </a:lnTo>
                  <a:lnTo>
                    <a:pt x="3112882" y="1360396"/>
                  </a:lnTo>
                  <a:lnTo>
                    <a:pt x="3065444" y="1381834"/>
                  </a:lnTo>
                  <a:lnTo>
                    <a:pt x="2993206" y="1419533"/>
                  </a:lnTo>
                  <a:lnTo>
                    <a:pt x="2924556" y="1461719"/>
                  </a:lnTo>
                  <a:lnTo>
                    <a:pt x="2859945" y="1507496"/>
                  </a:lnTo>
                  <a:lnTo>
                    <a:pt x="2802063" y="1556864"/>
                  </a:lnTo>
                  <a:lnTo>
                    <a:pt x="2775591" y="1582445"/>
                  </a:lnTo>
                  <a:lnTo>
                    <a:pt x="2564707" y="1793377"/>
                  </a:lnTo>
                  <a:lnTo>
                    <a:pt x="2404526" y="1953597"/>
                  </a:lnTo>
                  <a:lnTo>
                    <a:pt x="2388373" y="1968407"/>
                  </a:lnTo>
                  <a:lnTo>
                    <a:pt x="2352925" y="1992193"/>
                  </a:lnTo>
                  <a:lnTo>
                    <a:pt x="2313441" y="2008349"/>
                  </a:lnTo>
                  <a:lnTo>
                    <a:pt x="2270816" y="2016876"/>
                  </a:lnTo>
                  <a:lnTo>
                    <a:pt x="2248830" y="2017325"/>
                  </a:lnTo>
                  <a:lnTo>
                    <a:pt x="2245690" y="2017325"/>
                  </a:lnTo>
                  <a:lnTo>
                    <a:pt x="2227741" y="2016877"/>
                  </a:lnTo>
                  <a:lnTo>
                    <a:pt x="2190052" y="2008349"/>
                  </a:lnTo>
                  <a:lnTo>
                    <a:pt x="2152811" y="1993091"/>
                  </a:lnTo>
                  <a:lnTo>
                    <a:pt x="2117364" y="1971549"/>
                  </a:lnTo>
                  <a:lnTo>
                    <a:pt x="2085059" y="1945070"/>
                  </a:lnTo>
                  <a:lnTo>
                    <a:pt x="2055894" y="1915001"/>
                  </a:lnTo>
                  <a:lnTo>
                    <a:pt x="2032562" y="1881790"/>
                  </a:lnTo>
                  <a:lnTo>
                    <a:pt x="2015063" y="1847681"/>
                  </a:lnTo>
                  <a:lnTo>
                    <a:pt x="2010127" y="1829281"/>
                  </a:lnTo>
                  <a:lnTo>
                    <a:pt x="2010127" y="979715"/>
                  </a:lnTo>
                  <a:lnTo>
                    <a:pt x="2322415" y="721659"/>
                  </a:lnTo>
                  <a:lnTo>
                    <a:pt x="2660648" y="670103"/>
                  </a:lnTo>
                  <a:lnTo>
                    <a:pt x="2454682" y="19555"/>
                  </a:lnTo>
                  <a:close/>
                </a:path>
              </a:pathLst>
            </a:custGeom>
            <a:solidFill>
              <a:srgbClr val="FBC3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Freeform 7"/>
            <p:cNvSpPr>
              <a:spLocks/>
            </p:cNvSpPr>
            <p:nvPr/>
          </p:nvSpPr>
          <p:spPr bwMode="auto">
            <a:xfrm rot="1365788">
              <a:off x="9306105" y="2309457"/>
              <a:ext cx="1097604" cy="2176587"/>
            </a:xfrm>
            <a:custGeom>
              <a:avLst/>
              <a:gdLst>
                <a:gd name="T0" fmla="*/ 852 w 1286"/>
                <a:gd name="T1" fmla="*/ 2795 h 2795"/>
                <a:gd name="T2" fmla="*/ 785 w 1286"/>
                <a:gd name="T3" fmla="*/ 2701 h 2795"/>
                <a:gd name="T4" fmla="*/ 446 w 1286"/>
                <a:gd name="T5" fmla="*/ 2210 h 2795"/>
                <a:gd name="T6" fmla="*/ 280 w 1286"/>
                <a:gd name="T7" fmla="*/ 1954 h 2795"/>
                <a:gd name="T8" fmla="*/ 194 w 1286"/>
                <a:gd name="T9" fmla="*/ 1804 h 2795"/>
                <a:gd name="T10" fmla="*/ 162 w 1286"/>
                <a:gd name="T11" fmla="*/ 1744 h 2795"/>
                <a:gd name="T12" fmla="*/ 148 w 1286"/>
                <a:gd name="T13" fmla="*/ 1712 h 2795"/>
                <a:gd name="T14" fmla="*/ 129 w 1286"/>
                <a:gd name="T15" fmla="*/ 1634 h 2795"/>
                <a:gd name="T16" fmla="*/ 112 w 1286"/>
                <a:gd name="T17" fmla="*/ 1486 h 2795"/>
                <a:gd name="T18" fmla="*/ 100 w 1286"/>
                <a:gd name="T19" fmla="*/ 1110 h 2795"/>
                <a:gd name="T20" fmla="*/ 87 w 1286"/>
                <a:gd name="T21" fmla="*/ 826 h 2795"/>
                <a:gd name="T22" fmla="*/ 76 w 1286"/>
                <a:gd name="T23" fmla="*/ 693 h 2795"/>
                <a:gd name="T24" fmla="*/ 36 w 1286"/>
                <a:gd name="T25" fmla="*/ 443 h 2795"/>
                <a:gd name="T26" fmla="*/ 10 w 1286"/>
                <a:gd name="T27" fmla="*/ 288 h 2795"/>
                <a:gd name="T28" fmla="*/ 0 w 1286"/>
                <a:gd name="T29" fmla="*/ 200 h 2795"/>
                <a:gd name="T30" fmla="*/ 1 w 1286"/>
                <a:gd name="T31" fmla="*/ 130 h 2795"/>
                <a:gd name="T32" fmla="*/ 17 w 1286"/>
                <a:gd name="T33" fmla="*/ 78 h 2795"/>
                <a:gd name="T34" fmla="*/ 31 w 1286"/>
                <a:gd name="T35" fmla="*/ 61 h 2795"/>
                <a:gd name="T36" fmla="*/ 54 w 1286"/>
                <a:gd name="T37" fmla="*/ 42 h 2795"/>
                <a:gd name="T38" fmla="*/ 100 w 1286"/>
                <a:gd name="T39" fmla="*/ 16 h 2795"/>
                <a:gd name="T40" fmla="*/ 147 w 1286"/>
                <a:gd name="T41" fmla="*/ 3 h 2795"/>
                <a:gd name="T42" fmla="*/ 194 w 1286"/>
                <a:gd name="T43" fmla="*/ 0 h 2795"/>
                <a:gd name="T44" fmla="*/ 240 w 1286"/>
                <a:gd name="T45" fmla="*/ 7 h 2795"/>
                <a:gd name="T46" fmla="*/ 285 w 1286"/>
                <a:gd name="T47" fmla="*/ 25 h 2795"/>
                <a:gd name="T48" fmla="*/ 351 w 1286"/>
                <a:gd name="T49" fmla="*/ 61 h 2795"/>
                <a:gd name="T50" fmla="*/ 430 w 1286"/>
                <a:gd name="T51" fmla="*/ 124 h 2795"/>
                <a:gd name="T52" fmla="*/ 498 w 1286"/>
                <a:gd name="T53" fmla="*/ 196 h 2795"/>
                <a:gd name="T54" fmla="*/ 573 w 1286"/>
                <a:gd name="T55" fmla="*/ 291 h 2795"/>
                <a:gd name="T56" fmla="*/ 590 w 1286"/>
                <a:gd name="T57" fmla="*/ 323 h 2795"/>
                <a:gd name="T58" fmla="*/ 632 w 1286"/>
                <a:gd name="T59" fmla="*/ 407 h 2795"/>
                <a:gd name="T60" fmla="*/ 700 w 1286"/>
                <a:gd name="T61" fmla="*/ 587 h 2795"/>
                <a:gd name="T62" fmla="*/ 753 w 1286"/>
                <a:gd name="T63" fmla="*/ 772 h 2795"/>
                <a:gd name="T64" fmla="*/ 793 w 1286"/>
                <a:gd name="T65" fmla="*/ 953 h 2795"/>
                <a:gd name="T66" fmla="*/ 835 w 1286"/>
                <a:gd name="T67" fmla="*/ 1195 h 2795"/>
                <a:gd name="T68" fmla="*/ 858 w 1286"/>
                <a:gd name="T69" fmla="*/ 1399 h 2795"/>
                <a:gd name="T70" fmla="*/ 859 w 1286"/>
                <a:gd name="T71" fmla="*/ 1421 h 2795"/>
                <a:gd name="T72" fmla="*/ 1286 w 1286"/>
                <a:gd name="T73" fmla="*/ 1952 h 2795"/>
                <a:gd name="T74" fmla="*/ 852 w 1286"/>
                <a:gd name="T75" fmla="*/ 2795 h 2795"/>
                <a:gd name="connsiteX0" fmla="*/ 8210 w 10000"/>
                <a:gd name="connsiteY0" fmla="*/ 10708 h 10708"/>
                <a:gd name="connsiteX1" fmla="*/ 6104 w 10000"/>
                <a:gd name="connsiteY1" fmla="*/ 9664 h 10708"/>
                <a:gd name="connsiteX2" fmla="*/ 3468 w 10000"/>
                <a:gd name="connsiteY2" fmla="*/ 7907 h 10708"/>
                <a:gd name="connsiteX3" fmla="*/ 2177 w 10000"/>
                <a:gd name="connsiteY3" fmla="*/ 6991 h 10708"/>
                <a:gd name="connsiteX4" fmla="*/ 1509 w 10000"/>
                <a:gd name="connsiteY4" fmla="*/ 6454 h 10708"/>
                <a:gd name="connsiteX5" fmla="*/ 1260 w 10000"/>
                <a:gd name="connsiteY5" fmla="*/ 6240 h 10708"/>
                <a:gd name="connsiteX6" fmla="*/ 1151 w 10000"/>
                <a:gd name="connsiteY6" fmla="*/ 6125 h 10708"/>
                <a:gd name="connsiteX7" fmla="*/ 1003 w 10000"/>
                <a:gd name="connsiteY7" fmla="*/ 5846 h 10708"/>
                <a:gd name="connsiteX8" fmla="*/ 871 w 10000"/>
                <a:gd name="connsiteY8" fmla="*/ 5317 h 10708"/>
                <a:gd name="connsiteX9" fmla="*/ 778 w 10000"/>
                <a:gd name="connsiteY9" fmla="*/ 3971 h 10708"/>
                <a:gd name="connsiteX10" fmla="*/ 677 w 10000"/>
                <a:gd name="connsiteY10" fmla="*/ 2955 h 10708"/>
                <a:gd name="connsiteX11" fmla="*/ 591 w 10000"/>
                <a:gd name="connsiteY11" fmla="*/ 2479 h 10708"/>
                <a:gd name="connsiteX12" fmla="*/ 280 w 10000"/>
                <a:gd name="connsiteY12" fmla="*/ 1585 h 10708"/>
                <a:gd name="connsiteX13" fmla="*/ 78 w 10000"/>
                <a:gd name="connsiteY13" fmla="*/ 1030 h 10708"/>
                <a:gd name="connsiteX14" fmla="*/ 0 w 10000"/>
                <a:gd name="connsiteY14" fmla="*/ 716 h 10708"/>
                <a:gd name="connsiteX15" fmla="*/ 8 w 10000"/>
                <a:gd name="connsiteY15" fmla="*/ 465 h 10708"/>
                <a:gd name="connsiteX16" fmla="*/ 132 w 10000"/>
                <a:gd name="connsiteY16" fmla="*/ 279 h 10708"/>
                <a:gd name="connsiteX17" fmla="*/ 241 w 10000"/>
                <a:gd name="connsiteY17" fmla="*/ 218 h 10708"/>
                <a:gd name="connsiteX18" fmla="*/ 420 w 10000"/>
                <a:gd name="connsiteY18" fmla="*/ 150 h 10708"/>
                <a:gd name="connsiteX19" fmla="*/ 778 w 10000"/>
                <a:gd name="connsiteY19" fmla="*/ 57 h 10708"/>
                <a:gd name="connsiteX20" fmla="*/ 1143 w 10000"/>
                <a:gd name="connsiteY20" fmla="*/ 11 h 10708"/>
                <a:gd name="connsiteX21" fmla="*/ 1509 w 10000"/>
                <a:gd name="connsiteY21" fmla="*/ 0 h 10708"/>
                <a:gd name="connsiteX22" fmla="*/ 1866 w 10000"/>
                <a:gd name="connsiteY22" fmla="*/ 25 h 10708"/>
                <a:gd name="connsiteX23" fmla="*/ 2216 w 10000"/>
                <a:gd name="connsiteY23" fmla="*/ 89 h 10708"/>
                <a:gd name="connsiteX24" fmla="*/ 2729 w 10000"/>
                <a:gd name="connsiteY24" fmla="*/ 218 h 10708"/>
                <a:gd name="connsiteX25" fmla="*/ 3344 w 10000"/>
                <a:gd name="connsiteY25" fmla="*/ 444 h 10708"/>
                <a:gd name="connsiteX26" fmla="*/ 3872 w 10000"/>
                <a:gd name="connsiteY26" fmla="*/ 701 h 10708"/>
                <a:gd name="connsiteX27" fmla="*/ 4456 w 10000"/>
                <a:gd name="connsiteY27" fmla="*/ 1041 h 10708"/>
                <a:gd name="connsiteX28" fmla="*/ 4588 w 10000"/>
                <a:gd name="connsiteY28" fmla="*/ 1156 h 10708"/>
                <a:gd name="connsiteX29" fmla="*/ 4914 w 10000"/>
                <a:gd name="connsiteY29" fmla="*/ 1456 h 10708"/>
                <a:gd name="connsiteX30" fmla="*/ 5443 w 10000"/>
                <a:gd name="connsiteY30" fmla="*/ 2100 h 10708"/>
                <a:gd name="connsiteX31" fmla="*/ 5855 w 10000"/>
                <a:gd name="connsiteY31" fmla="*/ 2762 h 10708"/>
                <a:gd name="connsiteX32" fmla="*/ 6166 w 10000"/>
                <a:gd name="connsiteY32" fmla="*/ 3410 h 10708"/>
                <a:gd name="connsiteX33" fmla="*/ 6493 w 10000"/>
                <a:gd name="connsiteY33" fmla="*/ 4275 h 10708"/>
                <a:gd name="connsiteX34" fmla="*/ 6672 w 10000"/>
                <a:gd name="connsiteY34" fmla="*/ 5005 h 10708"/>
                <a:gd name="connsiteX35" fmla="*/ 6680 w 10000"/>
                <a:gd name="connsiteY35" fmla="*/ 5084 h 10708"/>
                <a:gd name="connsiteX36" fmla="*/ 10000 w 10000"/>
                <a:gd name="connsiteY36" fmla="*/ 6984 h 10708"/>
                <a:gd name="connsiteX37" fmla="*/ 8210 w 10000"/>
                <a:gd name="connsiteY37" fmla="*/ 10708 h 10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0000" h="10708">
                  <a:moveTo>
                    <a:pt x="8210" y="10708"/>
                  </a:moveTo>
                  <a:lnTo>
                    <a:pt x="6104" y="9664"/>
                  </a:lnTo>
                  <a:lnTo>
                    <a:pt x="3468" y="7907"/>
                  </a:lnTo>
                  <a:lnTo>
                    <a:pt x="2177" y="6991"/>
                  </a:lnTo>
                  <a:lnTo>
                    <a:pt x="1509" y="6454"/>
                  </a:lnTo>
                  <a:lnTo>
                    <a:pt x="1260" y="6240"/>
                  </a:lnTo>
                  <a:lnTo>
                    <a:pt x="1151" y="6125"/>
                  </a:lnTo>
                  <a:cubicBezTo>
                    <a:pt x="1102" y="6032"/>
                    <a:pt x="1052" y="5939"/>
                    <a:pt x="1003" y="5846"/>
                  </a:cubicBezTo>
                  <a:lnTo>
                    <a:pt x="871" y="5317"/>
                  </a:lnTo>
                  <a:cubicBezTo>
                    <a:pt x="840" y="4868"/>
                    <a:pt x="809" y="4420"/>
                    <a:pt x="778" y="3971"/>
                  </a:cubicBezTo>
                  <a:cubicBezTo>
                    <a:pt x="744" y="3632"/>
                    <a:pt x="711" y="3294"/>
                    <a:pt x="677" y="2955"/>
                  </a:cubicBezTo>
                  <a:cubicBezTo>
                    <a:pt x="648" y="2796"/>
                    <a:pt x="620" y="2638"/>
                    <a:pt x="591" y="2479"/>
                  </a:cubicBezTo>
                  <a:lnTo>
                    <a:pt x="280" y="1585"/>
                  </a:lnTo>
                  <a:cubicBezTo>
                    <a:pt x="213" y="1400"/>
                    <a:pt x="145" y="1215"/>
                    <a:pt x="78" y="1030"/>
                  </a:cubicBezTo>
                  <a:cubicBezTo>
                    <a:pt x="52" y="925"/>
                    <a:pt x="26" y="821"/>
                    <a:pt x="0" y="716"/>
                  </a:cubicBezTo>
                  <a:cubicBezTo>
                    <a:pt x="3" y="632"/>
                    <a:pt x="5" y="549"/>
                    <a:pt x="8" y="465"/>
                  </a:cubicBezTo>
                  <a:cubicBezTo>
                    <a:pt x="49" y="403"/>
                    <a:pt x="91" y="341"/>
                    <a:pt x="132" y="279"/>
                  </a:cubicBezTo>
                  <a:lnTo>
                    <a:pt x="241" y="218"/>
                  </a:lnTo>
                  <a:lnTo>
                    <a:pt x="420" y="150"/>
                  </a:lnTo>
                  <a:lnTo>
                    <a:pt x="778" y="57"/>
                  </a:lnTo>
                  <a:lnTo>
                    <a:pt x="1143" y="11"/>
                  </a:lnTo>
                  <a:lnTo>
                    <a:pt x="1509" y="0"/>
                  </a:lnTo>
                  <a:lnTo>
                    <a:pt x="1866" y="25"/>
                  </a:lnTo>
                  <a:lnTo>
                    <a:pt x="2216" y="89"/>
                  </a:lnTo>
                  <a:lnTo>
                    <a:pt x="2729" y="218"/>
                  </a:lnTo>
                  <a:lnTo>
                    <a:pt x="3344" y="444"/>
                  </a:lnTo>
                  <a:lnTo>
                    <a:pt x="3872" y="701"/>
                  </a:lnTo>
                  <a:lnTo>
                    <a:pt x="4456" y="1041"/>
                  </a:lnTo>
                  <a:lnTo>
                    <a:pt x="4588" y="1156"/>
                  </a:lnTo>
                  <a:lnTo>
                    <a:pt x="4914" y="1456"/>
                  </a:lnTo>
                  <a:lnTo>
                    <a:pt x="5443" y="2100"/>
                  </a:lnTo>
                  <a:lnTo>
                    <a:pt x="5855" y="2762"/>
                  </a:lnTo>
                  <a:lnTo>
                    <a:pt x="6166" y="3410"/>
                  </a:lnTo>
                  <a:lnTo>
                    <a:pt x="6493" y="4275"/>
                  </a:lnTo>
                  <a:cubicBezTo>
                    <a:pt x="6553" y="4518"/>
                    <a:pt x="6612" y="4762"/>
                    <a:pt x="6672" y="5005"/>
                  </a:cubicBezTo>
                  <a:cubicBezTo>
                    <a:pt x="6675" y="5031"/>
                    <a:pt x="6677" y="5058"/>
                    <a:pt x="6680" y="5084"/>
                  </a:cubicBezTo>
                  <a:lnTo>
                    <a:pt x="10000" y="6984"/>
                  </a:lnTo>
                  <a:lnTo>
                    <a:pt x="8210" y="10708"/>
                  </a:lnTo>
                  <a:close/>
                </a:path>
              </a:pathLst>
            </a:custGeom>
            <a:solidFill>
              <a:srgbClr val="FBC39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grpSp>
          <p:nvGrpSpPr>
            <p:cNvPr id="11" name="그룹 10"/>
            <p:cNvGrpSpPr/>
            <p:nvPr/>
          </p:nvGrpSpPr>
          <p:grpSpPr>
            <a:xfrm>
              <a:off x="9965733" y="2372330"/>
              <a:ext cx="1407160" cy="1407160"/>
              <a:chOff x="855980" y="2494250"/>
              <a:chExt cx="1158240" cy="1158240"/>
            </a:xfrm>
          </p:grpSpPr>
          <p:sp>
            <p:nvSpPr>
              <p:cNvPr id="9" name="타원 8"/>
              <p:cNvSpPr/>
              <p:nvPr/>
            </p:nvSpPr>
            <p:spPr>
              <a:xfrm>
                <a:off x="855980" y="2494250"/>
                <a:ext cx="1158240" cy="1158240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0" name="타원 9"/>
              <p:cNvSpPr/>
              <p:nvPr/>
            </p:nvSpPr>
            <p:spPr>
              <a:xfrm>
                <a:off x="976770" y="2602370"/>
                <a:ext cx="916660" cy="916660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 w="41275">
                <a:gradFill flip="none" rotWithShape="1">
                  <a:gsLst>
                    <a:gs pos="81000">
                      <a:schemeClr val="bg1">
                        <a:lumMod val="65000"/>
                      </a:schemeClr>
                    </a:gs>
                    <a:gs pos="100000">
                      <a:schemeClr val="bg1">
                        <a:lumMod val="9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9" name="Freeform 13"/>
            <p:cNvSpPr>
              <a:spLocks/>
            </p:cNvSpPr>
            <p:nvPr/>
          </p:nvSpPr>
          <p:spPr bwMode="auto">
            <a:xfrm rot="21013934" flipH="1">
              <a:off x="10222199" y="5038823"/>
              <a:ext cx="1811561" cy="17568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" name="Freeform 13"/>
            <p:cNvSpPr>
              <a:spLocks/>
            </p:cNvSpPr>
            <p:nvPr/>
          </p:nvSpPr>
          <p:spPr bwMode="auto">
            <a:xfrm rot="21013934" flipH="1">
              <a:off x="10229547" y="5172529"/>
              <a:ext cx="1914409" cy="2372914"/>
            </a:xfrm>
            <a:prstGeom prst="rect">
              <a:avLst/>
            </a:prstGeom>
            <a:solidFill>
              <a:srgbClr val="2C55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" name="Freeform 15"/>
            <p:cNvSpPr>
              <a:spLocks/>
            </p:cNvSpPr>
            <p:nvPr/>
          </p:nvSpPr>
          <p:spPr bwMode="auto">
            <a:xfrm flipH="1">
              <a:off x="10232267" y="5351785"/>
              <a:ext cx="320364" cy="320364"/>
            </a:xfrm>
            <a:custGeom>
              <a:avLst/>
              <a:gdLst>
                <a:gd name="T0" fmla="*/ 356 w 713"/>
                <a:gd name="T1" fmla="*/ 0 h 713"/>
                <a:gd name="T2" fmla="*/ 394 w 713"/>
                <a:gd name="T3" fmla="*/ 1 h 713"/>
                <a:gd name="T4" fmla="*/ 463 w 713"/>
                <a:gd name="T5" fmla="*/ 16 h 713"/>
                <a:gd name="T6" fmla="*/ 526 w 713"/>
                <a:gd name="T7" fmla="*/ 43 h 713"/>
                <a:gd name="T8" fmla="*/ 584 w 713"/>
                <a:gd name="T9" fmla="*/ 82 h 713"/>
                <a:gd name="T10" fmla="*/ 633 w 713"/>
                <a:gd name="T11" fmla="*/ 129 h 713"/>
                <a:gd name="T12" fmla="*/ 670 w 713"/>
                <a:gd name="T13" fmla="*/ 187 h 713"/>
                <a:gd name="T14" fmla="*/ 697 w 713"/>
                <a:gd name="T15" fmla="*/ 250 h 713"/>
                <a:gd name="T16" fmla="*/ 712 w 713"/>
                <a:gd name="T17" fmla="*/ 319 h 713"/>
                <a:gd name="T18" fmla="*/ 713 w 713"/>
                <a:gd name="T19" fmla="*/ 357 h 713"/>
                <a:gd name="T20" fmla="*/ 712 w 713"/>
                <a:gd name="T21" fmla="*/ 393 h 713"/>
                <a:gd name="T22" fmla="*/ 697 w 713"/>
                <a:gd name="T23" fmla="*/ 463 h 713"/>
                <a:gd name="T24" fmla="*/ 670 w 713"/>
                <a:gd name="T25" fmla="*/ 527 h 713"/>
                <a:gd name="T26" fmla="*/ 633 w 713"/>
                <a:gd name="T27" fmla="*/ 583 h 713"/>
                <a:gd name="T28" fmla="*/ 584 w 713"/>
                <a:gd name="T29" fmla="*/ 632 h 713"/>
                <a:gd name="T30" fmla="*/ 526 w 713"/>
                <a:gd name="T31" fmla="*/ 671 h 713"/>
                <a:gd name="T32" fmla="*/ 463 w 713"/>
                <a:gd name="T33" fmla="*/ 697 h 713"/>
                <a:gd name="T34" fmla="*/ 394 w 713"/>
                <a:gd name="T35" fmla="*/ 711 h 713"/>
                <a:gd name="T36" fmla="*/ 356 w 713"/>
                <a:gd name="T37" fmla="*/ 713 h 713"/>
                <a:gd name="T38" fmla="*/ 320 w 713"/>
                <a:gd name="T39" fmla="*/ 711 h 713"/>
                <a:gd name="T40" fmla="*/ 251 w 713"/>
                <a:gd name="T41" fmla="*/ 697 h 713"/>
                <a:gd name="T42" fmla="*/ 186 w 713"/>
                <a:gd name="T43" fmla="*/ 671 h 713"/>
                <a:gd name="T44" fmla="*/ 130 w 713"/>
                <a:gd name="T45" fmla="*/ 632 h 713"/>
                <a:gd name="T46" fmla="*/ 81 w 713"/>
                <a:gd name="T47" fmla="*/ 583 h 713"/>
                <a:gd name="T48" fmla="*/ 42 w 713"/>
                <a:gd name="T49" fmla="*/ 527 h 713"/>
                <a:gd name="T50" fmla="*/ 16 w 713"/>
                <a:gd name="T51" fmla="*/ 463 h 713"/>
                <a:gd name="T52" fmla="*/ 2 w 713"/>
                <a:gd name="T53" fmla="*/ 393 h 713"/>
                <a:gd name="T54" fmla="*/ 0 w 713"/>
                <a:gd name="T55" fmla="*/ 357 h 713"/>
                <a:gd name="T56" fmla="*/ 2 w 713"/>
                <a:gd name="T57" fmla="*/ 319 h 713"/>
                <a:gd name="T58" fmla="*/ 16 w 713"/>
                <a:gd name="T59" fmla="*/ 250 h 713"/>
                <a:gd name="T60" fmla="*/ 42 w 713"/>
                <a:gd name="T61" fmla="*/ 187 h 713"/>
                <a:gd name="T62" fmla="*/ 81 w 713"/>
                <a:gd name="T63" fmla="*/ 129 h 713"/>
                <a:gd name="T64" fmla="*/ 130 w 713"/>
                <a:gd name="T65" fmla="*/ 82 h 713"/>
                <a:gd name="T66" fmla="*/ 186 w 713"/>
                <a:gd name="T67" fmla="*/ 43 h 713"/>
                <a:gd name="T68" fmla="*/ 251 w 713"/>
                <a:gd name="T69" fmla="*/ 16 h 713"/>
                <a:gd name="T70" fmla="*/ 320 w 713"/>
                <a:gd name="T71" fmla="*/ 1 h 713"/>
                <a:gd name="T72" fmla="*/ 356 w 713"/>
                <a:gd name="T73" fmla="*/ 0 h 7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713" h="713">
                  <a:moveTo>
                    <a:pt x="356" y="0"/>
                  </a:moveTo>
                  <a:lnTo>
                    <a:pt x="394" y="1"/>
                  </a:lnTo>
                  <a:lnTo>
                    <a:pt x="463" y="16"/>
                  </a:lnTo>
                  <a:lnTo>
                    <a:pt x="526" y="43"/>
                  </a:lnTo>
                  <a:lnTo>
                    <a:pt x="584" y="82"/>
                  </a:lnTo>
                  <a:lnTo>
                    <a:pt x="633" y="129"/>
                  </a:lnTo>
                  <a:lnTo>
                    <a:pt x="670" y="187"/>
                  </a:lnTo>
                  <a:lnTo>
                    <a:pt x="697" y="250"/>
                  </a:lnTo>
                  <a:lnTo>
                    <a:pt x="712" y="319"/>
                  </a:lnTo>
                  <a:lnTo>
                    <a:pt x="713" y="357"/>
                  </a:lnTo>
                  <a:lnTo>
                    <a:pt x="712" y="393"/>
                  </a:lnTo>
                  <a:lnTo>
                    <a:pt x="697" y="463"/>
                  </a:lnTo>
                  <a:lnTo>
                    <a:pt x="670" y="527"/>
                  </a:lnTo>
                  <a:lnTo>
                    <a:pt x="633" y="583"/>
                  </a:lnTo>
                  <a:lnTo>
                    <a:pt x="584" y="632"/>
                  </a:lnTo>
                  <a:lnTo>
                    <a:pt x="526" y="671"/>
                  </a:lnTo>
                  <a:lnTo>
                    <a:pt x="463" y="697"/>
                  </a:lnTo>
                  <a:lnTo>
                    <a:pt x="394" y="711"/>
                  </a:lnTo>
                  <a:lnTo>
                    <a:pt x="356" y="713"/>
                  </a:lnTo>
                  <a:lnTo>
                    <a:pt x="320" y="711"/>
                  </a:lnTo>
                  <a:lnTo>
                    <a:pt x="251" y="697"/>
                  </a:lnTo>
                  <a:lnTo>
                    <a:pt x="186" y="671"/>
                  </a:lnTo>
                  <a:lnTo>
                    <a:pt x="130" y="632"/>
                  </a:lnTo>
                  <a:lnTo>
                    <a:pt x="81" y="583"/>
                  </a:lnTo>
                  <a:lnTo>
                    <a:pt x="42" y="527"/>
                  </a:lnTo>
                  <a:lnTo>
                    <a:pt x="16" y="463"/>
                  </a:lnTo>
                  <a:lnTo>
                    <a:pt x="2" y="393"/>
                  </a:lnTo>
                  <a:lnTo>
                    <a:pt x="0" y="357"/>
                  </a:lnTo>
                  <a:lnTo>
                    <a:pt x="2" y="319"/>
                  </a:lnTo>
                  <a:lnTo>
                    <a:pt x="16" y="250"/>
                  </a:lnTo>
                  <a:lnTo>
                    <a:pt x="42" y="187"/>
                  </a:lnTo>
                  <a:lnTo>
                    <a:pt x="81" y="129"/>
                  </a:lnTo>
                  <a:lnTo>
                    <a:pt x="130" y="82"/>
                  </a:lnTo>
                  <a:lnTo>
                    <a:pt x="186" y="43"/>
                  </a:lnTo>
                  <a:lnTo>
                    <a:pt x="251" y="16"/>
                  </a:lnTo>
                  <a:lnTo>
                    <a:pt x="320" y="1"/>
                  </a:lnTo>
                  <a:lnTo>
                    <a:pt x="3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10289105" y="2577693"/>
              <a:ext cx="755335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000" dirty="0" smtClean="0">
                  <a:solidFill>
                    <a:schemeClr val="bg1"/>
                  </a:solidFill>
                </a:rPr>
                <a:t>1    3    5</a:t>
              </a:r>
              <a:endParaRPr lang="en-US" altLang="ko-KR" sz="1000" dirty="0">
                <a:solidFill>
                  <a:schemeClr val="bg1"/>
                </a:solidFill>
              </a:endParaRPr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10292113" y="3212785"/>
              <a:ext cx="763351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000" dirty="0">
                  <a:solidFill>
                    <a:schemeClr val="bg1"/>
                  </a:solidFill>
                </a:rPr>
                <a:t>2</a:t>
              </a:r>
              <a:r>
                <a:rPr lang="en-US" altLang="ko-KR" sz="1000" dirty="0" smtClean="0">
                  <a:solidFill>
                    <a:schemeClr val="bg1"/>
                  </a:solidFill>
                </a:rPr>
                <a:t>    </a:t>
              </a:r>
              <a:r>
                <a:rPr lang="en-US" altLang="ko-KR" sz="1000" dirty="0">
                  <a:solidFill>
                    <a:schemeClr val="bg1"/>
                  </a:solidFill>
                </a:rPr>
                <a:t>4</a:t>
              </a:r>
              <a:r>
                <a:rPr lang="en-US" altLang="ko-KR" sz="1000" dirty="0" smtClean="0">
                  <a:solidFill>
                    <a:schemeClr val="bg1"/>
                  </a:solidFill>
                </a:rPr>
                <a:t>    </a:t>
              </a:r>
              <a:r>
                <a:rPr lang="en-US" altLang="ko-KR" sz="1000" dirty="0">
                  <a:solidFill>
                    <a:schemeClr val="bg1"/>
                  </a:solidFill>
                </a:rPr>
                <a:t>R</a:t>
              </a:r>
            </a:p>
          </p:txBody>
        </p:sp>
        <p:cxnSp>
          <p:nvCxnSpPr>
            <p:cNvPr id="43" name="직선 연결선 42"/>
            <p:cNvCxnSpPr/>
            <p:nvPr/>
          </p:nvCxnSpPr>
          <p:spPr>
            <a:xfrm>
              <a:off x="10408170" y="3060516"/>
              <a:ext cx="532446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 43"/>
            <p:cNvCxnSpPr/>
            <p:nvPr/>
          </p:nvCxnSpPr>
          <p:spPr>
            <a:xfrm rot="5400000">
              <a:off x="10228170" y="3070544"/>
              <a:ext cx="360000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/>
            <p:cNvCxnSpPr/>
            <p:nvPr/>
          </p:nvCxnSpPr>
          <p:spPr>
            <a:xfrm rot="5400000">
              <a:off x="10486772" y="3070544"/>
              <a:ext cx="360000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/>
            <p:cNvCxnSpPr/>
            <p:nvPr/>
          </p:nvCxnSpPr>
          <p:spPr>
            <a:xfrm rot="5400000">
              <a:off x="10760616" y="3070544"/>
              <a:ext cx="360000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직사각형 48"/>
          <p:cNvSpPr/>
          <p:nvPr/>
        </p:nvSpPr>
        <p:spPr>
          <a:xfrm>
            <a:off x="10135400" y="738590"/>
            <a:ext cx="1315152" cy="81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i="1" dirty="0" smtClean="0">
                <a:solidFill>
                  <a:schemeClr val="bg1"/>
                </a:solidFill>
              </a:rPr>
              <a:t>ITST</a:t>
            </a:r>
            <a:endParaRPr lang="en-US" altLang="ko-KR" sz="3600" b="1" i="1" dirty="0">
              <a:solidFill>
                <a:schemeClr val="bg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 flipH="1">
            <a:off x="263429" y="273050"/>
            <a:ext cx="64132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관련 통계</a:t>
            </a:r>
            <a:endParaRPr lang="ko-KR" altLang="en-US" sz="4000" dirty="0"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09" t="26667" r="35637" b="24606"/>
          <a:stretch/>
        </p:blipFill>
        <p:spPr>
          <a:xfrm>
            <a:off x="880748" y="1214400"/>
            <a:ext cx="7389659" cy="413738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pic>
      <p:sp>
        <p:nvSpPr>
          <p:cNvPr id="25" name="TextBox 24"/>
          <p:cNvSpPr txBox="1"/>
          <p:nvPr/>
        </p:nvSpPr>
        <p:spPr>
          <a:xfrm>
            <a:off x="1141050" y="5558476"/>
            <a:ext cx="73896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  <a:latin typeface="HY엽서L" panose="02030600000101010101" pitchFamily="18" charset="-127"/>
                <a:ea typeface="HY엽서L" panose="02030600000101010101" pitchFamily="18" charset="-127"/>
              </a:rPr>
              <a:t>출처</a:t>
            </a:r>
          </a:p>
          <a:p>
            <a:r>
              <a:rPr lang="ko-KR" altLang="en-US" sz="1000" dirty="0">
                <a:solidFill>
                  <a:schemeClr val="bg1"/>
                </a:solidFill>
                <a:latin typeface="HY엽서L" panose="02030600000101010101" pitchFamily="18" charset="-127"/>
                <a:ea typeface="HY엽서L" panose="02030600000101010101" pitchFamily="18" charset="-127"/>
              </a:rPr>
              <a:t>교통안전 </a:t>
            </a:r>
            <a:r>
              <a:rPr lang="ko-KR" altLang="en-US" sz="1000" dirty="0" smtClean="0">
                <a:solidFill>
                  <a:schemeClr val="bg1"/>
                </a:solidFill>
                <a:latin typeface="HY엽서L" panose="02030600000101010101" pitchFamily="18" charset="-127"/>
                <a:ea typeface="HY엽서L" panose="02030600000101010101" pitchFamily="18" charset="-127"/>
              </a:rPr>
              <a:t>캠페인 </a:t>
            </a:r>
            <a:r>
              <a:rPr lang="en-US" altLang="ko-KR" sz="1000" dirty="0" smtClean="0">
                <a:solidFill>
                  <a:schemeClr val="bg1"/>
                </a:solidFill>
                <a:latin typeface="HY엽서L" panose="02030600000101010101" pitchFamily="18" charset="-127"/>
                <a:ea typeface="HY엽서L" panose="02030600000101010101" pitchFamily="18" charset="-127"/>
              </a:rPr>
              <a:t>-</a:t>
            </a:r>
            <a:r>
              <a:rPr lang="ko-KR" altLang="en-US" sz="1000" dirty="0" smtClean="0">
                <a:solidFill>
                  <a:schemeClr val="bg1"/>
                </a:solidFill>
                <a:latin typeface="HY엽서L" panose="02030600000101010101" pitchFamily="18" charset="-127"/>
                <a:ea typeface="HY엽서L" panose="02030600000101010101" pitchFamily="18" charset="-127"/>
              </a:rPr>
              <a:t> </a:t>
            </a:r>
            <a:r>
              <a:rPr lang="en-US" altLang="ko-KR" sz="1000" dirty="0" smtClean="0">
                <a:solidFill>
                  <a:schemeClr val="bg1"/>
                </a:solidFill>
                <a:latin typeface="HY엽서L" panose="02030600000101010101" pitchFamily="18" charset="-127"/>
                <a:ea typeface="HY엽서L" panose="02030600000101010101" pitchFamily="18" charset="-127"/>
                <a:hlinkClick r:id="rId3"/>
              </a:rPr>
              <a:t>http</a:t>
            </a:r>
            <a:r>
              <a:rPr lang="en-US" altLang="ko-KR" sz="1000" dirty="0">
                <a:solidFill>
                  <a:schemeClr val="bg1"/>
                </a:solidFill>
                <a:latin typeface="HY엽서L" panose="02030600000101010101" pitchFamily="18" charset="-127"/>
                <a:ea typeface="HY엽서L" panose="02030600000101010101" pitchFamily="18" charset="-127"/>
                <a:hlinkClick r:id="rId3"/>
              </a:rPr>
              <a:t>://savethelife.kr/blog/2019/10/25/%EB%AC%B4%EB%A9%B4%ED%97%88-%EB%A0%8C%ED%84%B0%EC%B9%B4-%EA%B5%90%ED%86%B5%EC%82%AC%EA%B3%A0-%EC%97%B0%ED%8F%89%EA%B7%A0-10-7-%EC%A6%9D%EA%B0%80/</a:t>
            </a:r>
            <a:r>
              <a:rPr lang="ko-KR" altLang="en-US" sz="1000" dirty="0">
                <a:solidFill>
                  <a:schemeClr val="bg1"/>
                </a:solidFill>
                <a:latin typeface="HY엽서L" panose="02030600000101010101" pitchFamily="18" charset="-127"/>
                <a:ea typeface="HY엽서L" panose="02030600000101010101" pitchFamily="18" charset="-127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350326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/>
          <p:cNvSpPr txBox="1"/>
          <p:nvPr/>
        </p:nvSpPr>
        <p:spPr>
          <a:xfrm flipH="1">
            <a:off x="501918" y="194738"/>
            <a:ext cx="64132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경쟁 모델 비교</a:t>
            </a:r>
            <a:endParaRPr lang="ko-KR" altLang="en-US" sz="4000" dirty="0"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graphicFrame>
        <p:nvGraphicFramePr>
          <p:cNvPr id="36" name="표 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633320"/>
              </p:ext>
            </p:extLst>
          </p:nvPr>
        </p:nvGraphicFramePr>
        <p:xfrm>
          <a:off x="391886" y="960681"/>
          <a:ext cx="11364899" cy="56350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1237">
                  <a:extLst>
                    <a:ext uri="{9D8B030D-6E8A-4147-A177-3AD203B41FA5}">
                      <a16:colId xmlns:a16="http://schemas.microsoft.com/office/drawing/2014/main" val="2262721946"/>
                    </a:ext>
                  </a:extLst>
                </a:gridCol>
                <a:gridCol w="3088388">
                  <a:extLst>
                    <a:ext uri="{9D8B030D-6E8A-4147-A177-3AD203B41FA5}">
                      <a16:colId xmlns:a16="http://schemas.microsoft.com/office/drawing/2014/main" val="1772321611"/>
                    </a:ext>
                  </a:extLst>
                </a:gridCol>
                <a:gridCol w="3814577">
                  <a:extLst>
                    <a:ext uri="{9D8B030D-6E8A-4147-A177-3AD203B41FA5}">
                      <a16:colId xmlns:a16="http://schemas.microsoft.com/office/drawing/2014/main" val="2790724773"/>
                    </a:ext>
                  </a:extLst>
                </a:gridCol>
                <a:gridCol w="3480697">
                  <a:extLst>
                    <a:ext uri="{9D8B030D-6E8A-4147-A177-3AD203B41FA5}">
                      <a16:colId xmlns:a16="http://schemas.microsoft.com/office/drawing/2014/main" val="569293652"/>
                    </a:ext>
                  </a:extLst>
                </a:gridCol>
              </a:tblGrid>
              <a:tr h="322814"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HY엽서L" panose="02030600000101010101" pitchFamily="18" charset="-127"/>
                        <a:ea typeface="HY엽서L" panose="02030600000101010101" pitchFamily="18" charset="-127"/>
                      </a:endParaRPr>
                    </a:p>
                  </a:txBody>
                  <a:tcPr marL="91817" marR="91817" marT="45908" marB="45908">
                    <a:solidFill>
                      <a:srgbClr val="27272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HY엽서L" panose="02030600000101010101" pitchFamily="18" charset="-127"/>
                          <a:ea typeface="HY엽서L" panose="02030600000101010101" pitchFamily="18" charset="-127"/>
                        </a:rPr>
                        <a:t>실내 운전 면허 연습실 </a:t>
                      </a:r>
                      <a:endParaRPr lang="ko-KR" altLang="en-US" sz="1400" dirty="0">
                        <a:latin typeface="HY엽서L" panose="02030600000101010101" pitchFamily="18" charset="-127"/>
                        <a:ea typeface="HY엽서L" panose="02030600000101010101" pitchFamily="18" charset="-127"/>
                      </a:endParaRPr>
                    </a:p>
                  </a:txBody>
                  <a:tcPr marL="91817" marR="91817" marT="45908" marB="45908">
                    <a:solidFill>
                      <a:srgbClr val="27272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HY엽서M" panose="02030600000101010101" pitchFamily="18" charset="-127"/>
                          <a:ea typeface="HY엽서M" panose="02030600000101010101" pitchFamily="18" charset="-127"/>
                        </a:rPr>
                        <a:t>City Car Driving </a:t>
                      </a:r>
                      <a:endParaRPr lang="ko-KR" altLang="en-US" sz="1400" dirty="0">
                        <a:latin typeface="HY엽서L" panose="02030600000101010101" pitchFamily="18" charset="-127"/>
                        <a:ea typeface="HY엽서L" panose="02030600000101010101" pitchFamily="18" charset="-127"/>
                      </a:endParaRPr>
                    </a:p>
                  </a:txBody>
                  <a:tcPr marL="91817" marR="91817" marT="45908" marB="45908">
                    <a:solidFill>
                      <a:srgbClr val="27272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i="0" u="none" strike="noStrike" kern="1200" dirty="0" smtClean="0">
                          <a:solidFill>
                            <a:schemeClr val="lt1"/>
                          </a:solidFill>
                          <a:effectLst/>
                          <a:latin typeface="HY엽서M" panose="02030600000101010101" pitchFamily="18" charset="-127"/>
                          <a:ea typeface="HY엽서M" panose="02030600000101010101" pitchFamily="18" charset="-127"/>
                          <a:cs typeface="+mn-cs"/>
                        </a:rPr>
                        <a:t>드라이브 클럽 </a:t>
                      </a:r>
                      <a:r>
                        <a:rPr lang="en-US" altLang="ko-KR" sz="1400" b="0" i="0" u="none" strike="noStrike" kern="1200" dirty="0" smtClean="0">
                          <a:solidFill>
                            <a:schemeClr val="lt1"/>
                          </a:solidFill>
                          <a:effectLst/>
                          <a:latin typeface="HY엽서M" panose="02030600000101010101" pitchFamily="18" charset="-127"/>
                          <a:ea typeface="HY엽서M" panose="02030600000101010101" pitchFamily="18" charset="-127"/>
                          <a:cs typeface="+mn-cs"/>
                        </a:rPr>
                        <a:t>VR</a:t>
                      </a:r>
                    </a:p>
                  </a:txBody>
                  <a:tcPr marL="91817" marR="91817" marT="45908" marB="45908">
                    <a:solidFill>
                      <a:srgbClr val="27272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9002235"/>
                  </a:ext>
                </a:extLst>
              </a:tr>
              <a:tr h="22938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HY엽서L" panose="02030600000101010101" pitchFamily="18" charset="-127"/>
                          <a:ea typeface="HY엽서L" panose="02030600000101010101" pitchFamily="18" charset="-127"/>
                        </a:rPr>
                        <a:t>이미지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HY엽서L" panose="02030600000101010101" pitchFamily="18" charset="-127"/>
                        <a:ea typeface="HY엽서L" panose="02030600000101010101" pitchFamily="18" charset="-127"/>
                      </a:endParaRPr>
                    </a:p>
                  </a:txBody>
                  <a:tcPr marL="91817" marR="91817" marT="45908" marB="45908"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HY엽서L" panose="02030600000101010101" pitchFamily="18" charset="-127"/>
                        <a:ea typeface="HY엽서L" panose="02030600000101010101" pitchFamily="18" charset="-127"/>
                      </a:endParaRPr>
                    </a:p>
                  </a:txBody>
                  <a:tcPr marL="91817" marR="91817" marT="45908" marB="45908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HY엽서L" panose="02030600000101010101" pitchFamily="18" charset="-127"/>
                        <a:ea typeface="HY엽서L" panose="02030600000101010101" pitchFamily="18" charset="-127"/>
                      </a:endParaRPr>
                    </a:p>
                  </a:txBody>
                  <a:tcPr marL="91817" marR="91817" marT="45908" marB="45908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HY엽서L" panose="02030600000101010101" pitchFamily="18" charset="-127"/>
                        <a:ea typeface="HY엽서L" panose="02030600000101010101" pitchFamily="18" charset="-127"/>
                      </a:endParaRPr>
                    </a:p>
                  </a:txBody>
                  <a:tcPr marL="91817" marR="91817" marT="45908" marB="45908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0894300"/>
                  </a:ext>
                </a:extLst>
              </a:tr>
              <a:tr h="16785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HY엽서L" panose="02030600000101010101" pitchFamily="18" charset="-127"/>
                          <a:ea typeface="HY엽서L" panose="02030600000101010101" pitchFamily="18" charset="-127"/>
                        </a:rPr>
                        <a:t>장점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HY엽서L" panose="02030600000101010101" pitchFamily="18" charset="-127"/>
                        <a:ea typeface="HY엽서L" panose="02030600000101010101" pitchFamily="18" charset="-127"/>
                      </a:endParaRPr>
                    </a:p>
                  </a:txBody>
                  <a:tcPr marL="91817" marR="91817" marT="45908" marB="45908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dirty="0" smtClean="0">
                        <a:solidFill>
                          <a:schemeClr val="bg1"/>
                        </a:solidFill>
                        <a:latin typeface="HY엽서M" panose="02030600000101010101" pitchFamily="18" charset="-127"/>
                        <a:ea typeface="HY엽서M" panose="02030600000101010101" pitchFamily="18" charset="-127"/>
                      </a:endParaRPr>
                    </a:p>
                    <a:p>
                      <a:pPr marL="171450" marR="0" indent="-17145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dirty="0" smtClean="0">
                        <a:solidFill>
                          <a:schemeClr val="bg1"/>
                        </a:solidFill>
                        <a:latin typeface="HY엽서M" panose="02030600000101010101" pitchFamily="18" charset="-127"/>
                        <a:ea typeface="HY엽서M" panose="02030600000101010101" pitchFamily="18" charset="-127"/>
                      </a:endParaRPr>
                    </a:p>
                    <a:p>
                      <a:pPr marL="171450" marR="0" indent="-17145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  <a:latin typeface="HY엽서M" panose="02030600000101010101" pitchFamily="18" charset="-127"/>
                          <a:ea typeface="HY엽서M" panose="02030600000101010101" pitchFamily="18" charset="-127"/>
                        </a:rPr>
                        <a:t>기초 주행부터 도로 주행</a:t>
                      </a:r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  <a:latin typeface="HY엽서M" panose="02030600000101010101" pitchFamily="18" charset="-127"/>
                          <a:ea typeface="HY엽서M" panose="02030600000101010101" pitchFamily="18" charset="-127"/>
                        </a:rPr>
                        <a:t>, </a:t>
                      </a:r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  <a:latin typeface="HY엽서M" panose="02030600000101010101" pitchFamily="18" charset="-127"/>
                          <a:ea typeface="HY엽서M" panose="02030600000101010101" pitchFamily="18" charset="-127"/>
                        </a:rPr>
                        <a:t>주차 연습까지 모두 가능 </a:t>
                      </a:r>
                      <a:endParaRPr lang="en-US" altLang="ko-KR" sz="1200" dirty="0" smtClean="0">
                        <a:solidFill>
                          <a:schemeClr val="bg1"/>
                        </a:solidFill>
                        <a:latin typeface="HY엽서M" panose="02030600000101010101" pitchFamily="18" charset="-127"/>
                        <a:ea typeface="HY엽서M" panose="02030600000101010101" pitchFamily="18" charset="-127"/>
                      </a:endParaRPr>
                    </a:p>
                    <a:p>
                      <a:pPr marL="171450" marR="0" indent="-17145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  <a:latin typeface="HY엽서M" panose="02030600000101010101" pitchFamily="18" charset="-127"/>
                          <a:ea typeface="HY엽서M" panose="02030600000101010101" pitchFamily="18" charset="-127"/>
                        </a:rPr>
                        <a:t>실제 코스와 동일  </a:t>
                      </a:r>
                    </a:p>
                    <a:p>
                      <a:pPr marL="171450" marR="0" indent="-17145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  <a:latin typeface="HY엽서M" panose="02030600000101010101" pitchFamily="18" charset="-127"/>
                          <a:ea typeface="HY엽서M" panose="02030600000101010101" pitchFamily="18" charset="-127"/>
                        </a:rPr>
                        <a:t>1</a:t>
                      </a:r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  <a:latin typeface="HY엽서M" panose="02030600000101010101" pitchFamily="18" charset="-127"/>
                          <a:ea typeface="HY엽서M" panose="02030600000101010101" pitchFamily="18" charset="-127"/>
                        </a:rPr>
                        <a:t>종</a:t>
                      </a:r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  <a:latin typeface="HY엽서M" panose="02030600000101010101" pitchFamily="18" charset="-127"/>
                          <a:ea typeface="HY엽서M" panose="02030600000101010101" pitchFamily="18" charset="-127"/>
                        </a:rPr>
                        <a:t>, 2</a:t>
                      </a:r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  <a:latin typeface="HY엽서M" panose="02030600000101010101" pitchFamily="18" charset="-127"/>
                          <a:ea typeface="HY엽서M" panose="02030600000101010101" pitchFamily="18" charset="-127"/>
                        </a:rPr>
                        <a:t>종 보통</a:t>
                      </a:r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  <a:latin typeface="HY엽서M" panose="02030600000101010101" pitchFamily="18" charset="-127"/>
                          <a:ea typeface="HY엽서M" panose="02030600000101010101" pitchFamily="18" charset="-127"/>
                        </a:rPr>
                        <a:t> </a:t>
                      </a:r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  <a:latin typeface="HY엽서M" panose="02030600000101010101" pitchFamily="18" charset="-127"/>
                          <a:ea typeface="HY엽서M" panose="02030600000101010101" pitchFamily="18" charset="-127"/>
                        </a:rPr>
                        <a:t>및 대형까지 가능   </a:t>
                      </a:r>
                    </a:p>
                    <a:p>
                      <a:pPr marL="0" marR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dirty="0" smtClean="0">
                        <a:solidFill>
                          <a:schemeClr val="bg1"/>
                        </a:solidFill>
                        <a:latin typeface="HY엽서M" panose="02030600000101010101" pitchFamily="18" charset="-127"/>
                        <a:ea typeface="HY엽서M" panose="02030600000101010101" pitchFamily="18" charset="-127"/>
                      </a:endParaRPr>
                    </a:p>
                    <a:p>
                      <a:pPr algn="l" latinLnBrk="1"/>
                      <a:endParaRPr lang="ko-KR" altLang="en-US" sz="1600" dirty="0">
                        <a:solidFill>
                          <a:schemeClr val="bg1"/>
                        </a:solidFill>
                        <a:latin typeface="HY엽서L" panose="02030600000101010101" pitchFamily="18" charset="-127"/>
                        <a:ea typeface="HY엽서L" panose="02030600000101010101" pitchFamily="18" charset="-127"/>
                      </a:endParaRPr>
                    </a:p>
                  </a:txBody>
                  <a:tcPr marL="91817" marR="91817" marT="45908" marB="45908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dirty="0" smtClean="0">
                        <a:solidFill>
                          <a:schemeClr val="bg1"/>
                        </a:solidFill>
                        <a:latin typeface="HY엽서M" panose="02030600000101010101" pitchFamily="18" charset="-127"/>
                        <a:ea typeface="HY엽서M" panose="02030600000101010101" pitchFamily="18" charset="-127"/>
                      </a:endParaRPr>
                    </a:p>
                    <a:p>
                      <a:pPr marL="171450" marR="0" indent="-17145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dirty="0" smtClean="0">
                        <a:solidFill>
                          <a:schemeClr val="bg1"/>
                        </a:solidFill>
                        <a:latin typeface="HY엽서M" panose="02030600000101010101" pitchFamily="18" charset="-127"/>
                        <a:ea typeface="HY엽서M" panose="02030600000101010101" pitchFamily="18" charset="-127"/>
                      </a:endParaRPr>
                    </a:p>
                    <a:p>
                      <a:pPr marL="171450" marR="0" indent="-17145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  <a:latin typeface="HY엽서M" panose="02030600000101010101" pitchFamily="18" charset="-127"/>
                          <a:ea typeface="HY엽서M" panose="02030600000101010101" pitchFamily="18" charset="-127"/>
                        </a:rPr>
                        <a:t>현실 주행 시뮬레이터에 초점  </a:t>
                      </a:r>
                      <a:endParaRPr lang="en-US" altLang="ko-KR" sz="1200" dirty="0" smtClean="0">
                        <a:solidFill>
                          <a:schemeClr val="bg1"/>
                        </a:solidFill>
                        <a:latin typeface="HY엽서M" panose="02030600000101010101" pitchFamily="18" charset="-127"/>
                        <a:ea typeface="HY엽서M" panose="02030600000101010101" pitchFamily="18" charset="-127"/>
                      </a:endParaRPr>
                    </a:p>
                    <a:p>
                      <a:pPr marL="171450" marR="0" indent="-17145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  <a:latin typeface="HY엽서M" panose="02030600000101010101" pitchFamily="18" charset="-127"/>
                          <a:ea typeface="HY엽서M" panose="02030600000101010101" pitchFamily="18" charset="-127"/>
                        </a:rPr>
                        <a:t>후면 주차</a:t>
                      </a:r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  <a:latin typeface="HY엽서M" panose="02030600000101010101" pitchFamily="18" charset="-127"/>
                          <a:ea typeface="HY엽서M" panose="02030600000101010101" pitchFamily="18" charset="-127"/>
                        </a:rPr>
                        <a:t>, S</a:t>
                      </a:r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  <a:latin typeface="HY엽서M" panose="02030600000101010101" pitchFamily="18" charset="-127"/>
                          <a:ea typeface="HY엽서M" panose="02030600000101010101" pitchFamily="18" charset="-127"/>
                        </a:rPr>
                        <a:t>자 코스</a:t>
                      </a:r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  <a:latin typeface="HY엽서M" panose="02030600000101010101" pitchFamily="18" charset="-127"/>
                          <a:ea typeface="HY엽서M" panose="02030600000101010101" pitchFamily="18" charset="-127"/>
                        </a:rPr>
                        <a:t>, </a:t>
                      </a:r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  <a:latin typeface="HY엽서M" panose="02030600000101010101" pitchFamily="18" charset="-127"/>
                          <a:ea typeface="HY엽서M" panose="02030600000101010101" pitchFamily="18" charset="-127"/>
                        </a:rPr>
                        <a:t>비탈길 주행 등</a:t>
                      </a:r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  <a:latin typeface="HY엽서M" panose="02030600000101010101" pitchFamily="18" charset="-127"/>
                          <a:ea typeface="HY엽서M" panose="02030600000101010101" pitchFamily="18" charset="-127"/>
                        </a:rPr>
                        <a:t/>
                      </a:r>
                      <a:br>
                        <a:rPr lang="en-US" altLang="ko-KR" sz="1200" dirty="0" smtClean="0">
                          <a:solidFill>
                            <a:schemeClr val="bg1"/>
                          </a:solidFill>
                          <a:latin typeface="HY엽서M" panose="02030600000101010101" pitchFamily="18" charset="-127"/>
                          <a:ea typeface="HY엽서M" panose="02030600000101010101" pitchFamily="18" charset="-127"/>
                        </a:rPr>
                      </a:br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  <a:latin typeface="HY엽서M" panose="02030600000101010101" pitchFamily="18" charset="-127"/>
                          <a:ea typeface="HY엽서M" panose="02030600000101010101" pitchFamily="18" charset="-127"/>
                        </a:rPr>
                        <a:t>기능 코스와 도로주행코스 존재  </a:t>
                      </a:r>
                      <a:endParaRPr lang="en-US" altLang="ko-KR" sz="1200" dirty="0" smtClean="0">
                        <a:solidFill>
                          <a:schemeClr val="bg1"/>
                        </a:solidFill>
                        <a:latin typeface="HY엽서M" panose="02030600000101010101" pitchFamily="18" charset="-127"/>
                        <a:ea typeface="HY엽서M" panose="02030600000101010101" pitchFamily="18" charset="-127"/>
                      </a:endParaRPr>
                    </a:p>
                    <a:p>
                      <a:pPr marL="171450" marR="0" indent="-17145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  <a:latin typeface="HY엽서M" panose="02030600000101010101" pitchFamily="18" charset="-127"/>
                          <a:ea typeface="HY엽서M" panose="02030600000101010101" pitchFamily="18" charset="-127"/>
                        </a:rPr>
                        <a:t>시동이 꺼지거나 무단 횡단 등</a:t>
                      </a:r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  <a:latin typeface="HY엽서M" panose="02030600000101010101" pitchFamily="18" charset="-127"/>
                          <a:ea typeface="HY엽서M" panose="02030600000101010101" pitchFamily="18" charset="-127"/>
                        </a:rPr>
                        <a:t/>
                      </a:r>
                      <a:br>
                        <a:rPr lang="en-US" altLang="ko-KR" sz="1200" dirty="0" smtClean="0">
                          <a:solidFill>
                            <a:schemeClr val="bg1"/>
                          </a:solidFill>
                          <a:latin typeface="HY엽서M" panose="02030600000101010101" pitchFamily="18" charset="-127"/>
                          <a:ea typeface="HY엽서M" panose="02030600000101010101" pitchFamily="18" charset="-127"/>
                        </a:rPr>
                      </a:br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  <a:latin typeface="HY엽서M" panose="02030600000101010101" pitchFamily="18" charset="-127"/>
                          <a:ea typeface="HY엽서M" panose="02030600000101010101" pitchFamily="18" charset="-127"/>
                        </a:rPr>
                        <a:t>돌발 상황 가정해서 주행 연습 가능</a:t>
                      </a:r>
                    </a:p>
                    <a:p>
                      <a:pPr marL="0" marR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HY엽서M" panose="02030600000101010101" pitchFamily="18" charset="-127"/>
                          <a:ea typeface="HY엽서M" panose="02030600000101010101" pitchFamily="18" charset="-127"/>
                        </a:rPr>
                        <a:t> </a:t>
                      </a:r>
                    </a:p>
                    <a:p>
                      <a:pPr marL="0" marR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dirty="0" smtClean="0">
                        <a:solidFill>
                          <a:schemeClr val="bg1"/>
                        </a:solidFill>
                        <a:latin typeface="HY엽서M" panose="02030600000101010101" pitchFamily="18" charset="-127"/>
                        <a:ea typeface="HY엽서M" panose="02030600000101010101" pitchFamily="18" charset="-127"/>
                      </a:endParaRPr>
                    </a:p>
                    <a:p>
                      <a:pPr algn="l" latinLnBrk="1"/>
                      <a:endParaRPr lang="ko-KR" altLang="en-US" sz="1600" dirty="0">
                        <a:solidFill>
                          <a:schemeClr val="bg1"/>
                        </a:solidFill>
                        <a:latin typeface="HY엽서L" panose="02030600000101010101" pitchFamily="18" charset="-127"/>
                        <a:ea typeface="HY엽서L" panose="02030600000101010101" pitchFamily="18" charset="-127"/>
                      </a:endParaRPr>
                    </a:p>
                  </a:txBody>
                  <a:tcPr marL="91817" marR="91817" marT="45908" marB="45908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  <a:latin typeface="HY엽서L" panose="02030600000101010101" pitchFamily="18" charset="-127"/>
                          <a:ea typeface="HY엽서L" panose="02030600000101010101" pitchFamily="18" charset="-127"/>
                        </a:rPr>
                        <a:t>실사에 가까운 그래픽</a:t>
                      </a:r>
                      <a:endParaRPr lang="en-US" altLang="ko-KR" sz="1200" dirty="0" smtClean="0">
                        <a:solidFill>
                          <a:schemeClr val="bg1"/>
                        </a:solidFill>
                        <a:latin typeface="HY엽서L" panose="02030600000101010101" pitchFamily="18" charset="-127"/>
                        <a:ea typeface="HY엽서L" panose="02030600000101010101" pitchFamily="18" charset="-127"/>
                      </a:endParaRP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  <a:latin typeface="HY엽서L" panose="02030600000101010101" pitchFamily="18" charset="-127"/>
                          <a:ea typeface="HY엽서L" panose="02030600000101010101" pitchFamily="18" charset="-127"/>
                        </a:rPr>
                        <a:t>단조로운 진행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HY엽서L" panose="02030600000101010101" pitchFamily="18" charset="-127"/>
                        <a:ea typeface="HY엽서L" panose="02030600000101010101" pitchFamily="18" charset="-127"/>
                      </a:endParaRPr>
                    </a:p>
                  </a:txBody>
                  <a:tcPr marL="91817" marR="91817" marT="45908" marB="45908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3374023"/>
                  </a:ext>
                </a:extLst>
              </a:tr>
              <a:tr h="9020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HY엽서L" panose="02030600000101010101" pitchFamily="18" charset="-127"/>
                          <a:ea typeface="HY엽서L" panose="02030600000101010101" pitchFamily="18" charset="-127"/>
                        </a:rPr>
                        <a:t>단점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HY엽서L" panose="02030600000101010101" pitchFamily="18" charset="-127"/>
                        <a:ea typeface="HY엽서L" panose="02030600000101010101" pitchFamily="18" charset="-127"/>
                      </a:endParaRPr>
                    </a:p>
                  </a:txBody>
                  <a:tcPr marL="91817" marR="91817" marT="45908" marB="45908"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  <a:latin typeface="HY엽서L" panose="02030600000101010101" pitchFamily="18" charset="-127"/>
                          <a:ea typeface="HY엽서L" panose="02030600000101010101" pitchFamily="18" charset="-127"/>
                        </a:rPr>
                        <a:t>VR</a:t>
                      </a:r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  <a:latin typeface="HY엽서L" panose="02030600000101010101" pitchFamily="18" charset="-127"/>
                          <a:ea typeface="HY엽서L" panose="02030600000101010101" pitchFamily="18" charset="-127"/>
                        </a:rPr>
                        <a:t>이 아니라 생동감 부족</a:t>
                      </a:r>
                      <a:endParaRPr lang="en-US" altLang="ko-KR" sz="1200" dirty="0" smtClean="0">
                        <a:solidFill>
                          <a:schemeClr val="bg1"/>
                        </a:solidFill>
                        <a:latin typeface="HY엽서L" panose="02030600000101010101" pitchFamily="18" charset="-127"/>
                        <a:ea typeface="HY엽서L" panose="02030600000101010101" pitchFamily="18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  <a:latin typeface="HY엽서L" panose="02030600000101010101" pitchFamily="18" charset="-127"/>
                          <a:ea typeface="HY엽서L" panose="02030600000101010101" pitchFamily="18" charset="-127"/>
                        </a:rPr>
                        <a:t>돌발 상황에 대한 변수 부족</a:t>
                      </a:r>
                      <a:endParaRPr lang="en-US" altLang="ko-KR" sz="1200" dirty="0" smtClean="0">
                        <a:solidFill>
                          <a:schemeClr val="bg1"/>
                        </a:solidFill>
                        <a:latin typeface="HY엽서L" panose="02030600000101010101" pitchFamily="18" charset="-127"/>
                        <a:ea typeface="HY엽서L" panose="02030600000101010101" pitchFamily="18" charset="-127"/>
                      </a:endParaRPr>
                    </a:p>
                    <a:p>
                      <a:pPr algn="l" latinLnBrk="1"/>
                      <a:endParaRPr lang="ko-KR" altLang="en-US" sz="1600" dirty="0">
                        <a:solidFill>
                          <a:schemeClr val="bg1"/>
                        </a:solidFill>
                        <a:latin typeface="HY엽서L" panose="02030600000101010101" pitchFamily="18" charset="-127"/>
                        <a:ea typeface="HY엽서L" panose="02030600000101010101" pitchFamily="18" charset="-127"/>
                      </a:endParaRPr>
                    </a:p>
                  </a:txBody>
                  <a:tcPr marL="91817" marR="91817" marT="45908" marB="45908"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  <a:latin typeface="HY엽서L" panose="02030600000101010101" pitchFamily="18" charset="-127"/>
                          <a:ea typeface="HY엽서L" panose="02030600000101010101" pitchFamily="18" charset="-127"/>
                        </a:rPr>
                        <a:t>게임이기 때문에 안전 수칙이나 매너에 대한 교육 부족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HY엽서L" panose="02030600000101010101" pitchFamily="18" charset="-127"/>
                        <a:ea typeface="HY엽서L" panose="02030600000101010101" pitchFamily="18" charset="-127"/>
                      </a:endParaRPr>
                    </a:p>
                  </a:txBody>
                  <a:tcPr marL="91817" marR="91817" marT="45908" marB="45908"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  <a:latin typeface="HY엽서L" panose="02030600000101010101" pitchFamily="18" charset="-127"/>
                          <a:ea typeface="HY엽서L" panose="02030600000101010101" pitchFamily="18" charset="-127"/>
                        </a:rPr>
                        <a:t>극악의 난이도</a:t>
                      </a:r>
                      <a:endParaRPr lang="en-US" altLang="ko-KR" sz="1200" dirty="0" smtClean="0">
                        <a:solidFill>
                          <a:schemeClr val="bg1"/>
                        </a:solidFill>
                        <a:latin typeface="HY엽서L" panose="02030600000101010101" pitchFamily="18" charset="-127"/>
                        <a:ea typeface="HY엽서L" panose="02030600000101010101" pitchFamily="18" charset="-127"/>
                      </a:endParaRP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  <a:latin typeface="HY엽서L" panose="02030600000101010101" pitchFamily="18" charset="-127"/>
                          <a:ea typeface="HY엽서L" panose="02030600000101010101" pitchFamily="18" charset="-127"/>
                        </a:rPr>
                        <a:t>게임이기 </a:t>
                      </a:r>
                      <a:r>
                        <a:rPr lang="ko-KR" altLang="en-US" sz="1200" dirty="0" err="1" smtClean="0">
                          <a:solidFill>
                            <a:schemeClr val="bg1"/>
                          </a:solidFill>
                          <a:latin typeface="HY엽서L" panose="02030600000101010101" pitchFamily="18" charset="-127"/>
                          <a:ea typeface="HY엽서L" panose="02030600000101010101" pitchFamily="18" charset="-127"/>
                        </a:rPr>
                        <a:t>떄문에</a:t>
                      </a:r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  <a:latin typeface="HY엽서L" panose="02030600000101010101" pitchFamily="18" charset="-127"/>
                          <a:ea typeface="HY엽서L" panose="02030600000101010101" pitchFamily="18" charset="-127"/>
                        </a:rPr>
                        <a:t> 안전수치기나 매너에 대한 교육 부족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HY엽서L" panose="02030600000101010101" pitchFamily="18" charset="-127"/>
                        <a:ea typeface="HY엽서L" panose="02030600000101010101" pitchFamily="18" charset="-127"/>
                      </a:endParaRPr>
                    </a:p>
                  </a:txBody>
                  <a:tcPr marL="91817" marR="91817" marT="45908" marB="45908"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498759"/>
                  </a:ext>
                </a:extLst>
              </a:tr>
            </a:tbl>
          </a:graphicData>
        </a:graphic>
      </p:graphicFrame>
      <p:pic>
        <p:nvPicPr>
          <p:cNvPr id="38" name="그림 37">
            <a:hlinkClick r:id="rId2"/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2350" y="1711045"/>
            <a:ext cx="2971911" cy="1671700"/>
          </a:xfrm>
          <a:prstGeom prst="rect">
            <a:avLst/>
          </a:prstGeom>
        </p:spPr>
      </p:pic>
      <p:pic>
        <p:nvPicPr>
          <p:cNvPr id="42" name="그림 4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175" b="27340"/>
          <a:stretch/>
        </p:blipFill>
        <p:spPr>
          <a:xfrm>
            <a:off x="1884335" y="1288149"/>
            <a:ext cx="1824219" cy="2311863"/>
          </a:xfrm>
          <a:prstGeom prst="rect">
            <a:avLst/>
          </a:prstGeom>
        </p:spPr>
      </p:pic>
      <p:pic>
        <p:nvPicPr>
          <p:cNvPr id="48" name="그림 47">
            <a:hlinkClick r:id="rId5"/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1480" y="1711045"/>
            <a:ext cx="2971911" cy="1671700"/>
          </a:xfrm>
          <a:prstGeom prst="rect">
            <a:avLst/>
          </a:prstGeom>
        </p:spPr>
      </p:pic>
      <p:sp>
        <p:nvSpPr>
          <p:cNvPr id="57" name="직사각형 56"/>
          <p:cNvSpPr/>
          <p:nvPr/>
        </p:nvSpPr>
        <p:spPr>
          <a:xfrm>
            <a:off x="10686943" y="86375"/>
            <a:ext cx="1315152" cy="81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i="1" dirty="0" smtClean="0">
                <a:solidFill>
                  <a:schemeClr val="bg1"/>
                </a:solidFill>
              </a:rPr>
              <a:t>ITST</a:t>
            </a:r>
            <a:endParaRPr lang="en-US" altLang="ko-KR" sz="3600" b="1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7096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7741157"/>
              </p:ext>
            </p:extLst>
          </p:nvPr>
        </p:nvGraphicFramePr>
        <p:xfrm>
          <a:off x="722536" y="1330694"/>
          <a:ext cx="10892662" cy="49810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7462">
                  <a:extLst>
                    <a:ext uri="{9D8B030D-6E8A-4147-A177-3AD203B41FA5}">
                      <a16:colId xmlns:a16="http://schemas.microsoft.com/office/drawing/2014/main" val="2601609593"/>
                    </a:ext>
                  </a:extLst>
                </a:gridCol>
                <a:gridCol w="2931885">
                  <a:extLst>
                    <a:ext uri="{9D8B030D-6E8A-4147-A177-3AD203B41FA5}">
                      <a16:colId xmlns:a16="http://schemas.microsoft.com/office/drawing/2014/main" val="1772321611"/>
                    </a:ext>
                  </a:extLst>
                </a:gridCol>
                <a:gridCol w="3686629">
                  <a:extLst>
                    <a:ext uri="{9D8B030D-6E8A-4147-A177-3AD203B41FA5}">
                      <a16:colId xmlns:a16="http://schemas.microsoft.com/office/drawing/2014/main" val="2790724773"/>
                    </a:ext>
                  </a:extLst>
                </a:gridCol>
                <a:gridCol w="3236686">
                  <a:extLst>
                    <a:ext uri="{9D8B030D-6E8A-4147-A177-3AD203B41FA5}">
                      <a16:colId xmlns:a16="http://schemas.microsoft.com/office/drawing/2014/main" val="569293652"/>
                    </a:ext>
                  </a:extLst>
                </a:gridCol>
              </a:tblGrid>
              <a:tr h="459531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HY엽서L" panose="02030600000101010101" pitchFamily="18" charset="-127"/>
                        <a:ea typeface="HY엽서L" panose="02030600000101010101" pitchFamily="18" charset="-127"/>
                      </a:endParaRPr>
                    </a:p>
                  </a:txBody>
                  <a:tcPr anchor="ctr">
                    <a:solidFill>
                      <a:srgbClr val="27272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HY엽서L" panose="02030600000101010101" pitchFamily="18" charset="-127"/>
                          <a:ea typeface="HY엽서L" panose="02030600000101010101" pitchFamily="18" charset="-127"/>
                        </a:rPr>
                        <a:t>현실적인 주행</a:t>
                      </a:r>
                      <a:endParaRPr lang="ko-KR" altLang="en-US" sz="1400" dirty="0">
                        <a:latin typeface="HY엽서L" panose="02030600000101010101" pitchFamily="18" charset="-127"/>
                        <a:ea typeface="HY엽서L" panose="02030600000101010101" pitchFamily="18" charset="-127"/>
                      </a:endParaRPr>
                    </a:p>
                  </a:txBody>
                  <a:tcPr anchor="ctr">
                    <a:solidFill>
                      <a:srgbClr val="27272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>
                          <a:latin typeface="HY엽서M" panose="02030600000101010101" pitchFamily="18" charset="-127"/>
                          <a:ea typeface="HY엽서M" panose="02030600000101010101" pitchFamily="18" charset="-127"/>
                        </a:rPr>
                        <a:t>기능적인 교육</a:t>
                      </a:r>
                      <a:r>
                        <a:rPr lang="en-US" altLang="ko-KR" sz="1400" dirty="0" smtClean="0">
                          <a:latin typeface="HY엽서M" panose="02030600000101010101" pitchFamily="18" charset="-127"/>
                          <a:ea typeface="HY엽서M" panose="02030600000101010101" pitchFamily="18" charset="-127"/>
                        </a:rPr>
                        <a:t>, </a:t>
                      </a:r>
                      <a:r>
                        <a:rPr lang="ko-KR" altLang="en-US" sz="1400" dirty="0" smtClean="0">
                          <a:latin typeface="HY엽서M" panose="02030600000101010101" pitchFamily="18" charset="-127"/>
                          <a:ea typeface="HY엽서M" panose="02030600000101010101" pitchFamily="18" charset="-127"/>
                        </a:rPr>
                        <a:t>주행에 필요한 교육을 강조</a:t>
                      </a:r>
                      <a:endParaRPr lang="en-US" altLang="ko-KR" sz="1400" dirty="0" smtClean="0">
                        <a:latin typeface="HY엽서M" panose="02030600000101010101" pitchFamily="18" charset="-127"/>
                        <a:ea typeface="HY엽서M" panose="02030600000101010101" pitchFamily="18" charset="-127"/>
                      </a:endParaRPr>
                    </a:p>
                  </a:txBody>
                  <a:tcPr anchor="ctr">
                    <a:solidFill>
                      <a:srgbClr val="27272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>
                          <a:latin typeface="HY엽서M" panose="02030600000101010101" pitchFamily="18" charset="-127"/>
                          <a:ea typeface="HY엽서M" panose="02030600000101010101" pitchFamily="18" charset="-127"/>
                        </a:rPr>
                        <a:t>점검</a:t>
                      </a:r>
                      <a:endParaRPr lang="en-US" altLang="ko-KR" sz="1400" dirty="0" smtClean="0">
                        <a:latin typeface="HY엽서M" panose="02030600000101010101" pitchFamily="18" charset="-127"/>
                        <a:ea typeface="HY엽서M" panose="02030600000101010101" pitchFamily="18" charset="-127"/>
                      </a:endParaRPr>
                    </a:p>
                  </a:txBody>
                  <a:tcPr anchor="ctr">
                    <a:solidFill>
                      <a:srgbClr val="27272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9002235"/>
                  </a:ext>
                </a:extLst>
              </a:tr>
              <a:tr h="22920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HY엽서L" panose="02030600000101010101" pitchFamily="18" charset="-127"/>
                          <a:ea typeface="HY엽서L" panose="02030600000101010101" pitchFamily="18" charset="-127"/>
                        </a:rPr>
                        <a:t>이미지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HY엽서L" panose="02030600000101010101" pitchFamily="18" charset="-127"/>
                        <a:ea typeface="HY엽서L" panose="02030600000101010101" pitchFamily="18" charset="-127"/>
                      </a:endParaRPr>
                    </a:p>
                  </a:txBody>
                  <a:tcPr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HY엽서L" panose="02030600000101010101" pitchFamily="18" charset="-127"/>
                        <a:ea typeface="HY엽서L" panose="02030600000101010101" pitchFamily="18" charset="-127"/>
                      </a:endParaRPr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HY엽서L" panose="02030600000101010101" pitchFamily="18" charset="-127"/>
                        <a:ea typeface="HY엽서L" panose="02030600000101010101" pitchFamily="18" charset="-127"/>
                      </a:endParaRPr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HY엽서L" panose="02030600000101010101" pitchFamily="18" charset="-127"/>
                        <a:ea typeface="HY엽서L" panose="02030600000101010101" pitchFamily="18" charset="-127"/>
                      </a:endParaRPr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0894300"/>
                  </a:ext>
                </a:extLst>
              </a:tr>
              <a:tr h="1114742"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  <a:latin typeface="HY엽서L" panose="02030600000101010101" pitchFamily="18" charset="-127"/>
                          <a:ea typeface="HY엽서L" panose="02030600000101010101" pitchFamily="18" charset="-127"/>
                        </a:rPr>
                        <a:t>장점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HY엽서L" panose="02030600000101010101" pitchFamily="18" charset="-127"/>
                        <a:ea typeface="HY엽서L" panose="02030600000101010101" pitchFamily="18" charset="-127"/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  <a:latin typeface="HY엽서L" panose="02030600000101010101" pitchFamily="18" charset="-127"/>
                          <a:ea typeface="HY엽서L" panose="02030600000101010101" pitchFamily="18" charset="-127"/>
                        </a:rPr>
                        <a:t>레이싱 게임과 달리 운전교육을 목적으로 하기 때문에 추월과 충돌 보다는 교통 법규 준수를 목적으로 진행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HY엽서L" panose="02030600000101010101" pitchFamily="18" charset="-127"/>
                        <a:ea typeface="HY엽서L" panose="02030600000101010101" pitchFamily="18" charset="-127"/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lnSpc>
                          <a:spcPct val="2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  <a:latin typeface="HY엽서M" panose="02030600000101010101" pitchFamily="18" charset="-127"/>
                          <a:ea typeface="HY엽서M" panose="02030600000101010101" pitchFamily="18" charset="-127"/>
                        </a:rPr>
                        <a:t>돌발적인 상황</a:t>
                      </a:r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  <a:latin typeface="HY엽서M" panose="02030600000101010101" pitchFamily="18" charset="-127"/>
                          <a:ea typeface="HY엽서M" panose="02030600000101010101" pitchFamily="18" charset="-127"/>
                        </a:rPr>
                        <a:t>(</a:t>
                      </a:r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  <a:latin typeface="HY엽서M" panose="02030600000101010101" pitchFamily="18" charset="-127"/>
                          <a:ea typeface="HY엽서M" panose="02030600000101010101" pitchFamily="18" charset="-127"/>
                        </a:rPr>
                        <a:t>어린아이의 갑작스러운 등장</a:t>
                      </a:r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  <a:latin typeface="HY엽서M" panose="02030600000101010101" pitchFamily="18" charset="-127"/>
                          <a:ea typeface="HY엽서M" panose="02030600000101010101" pitchFamily="18" charset="-127"/>
                        </a:rPr>
                        <a:t>,</a:t>
                      </a:r>
                      <a:r>
                        <a:rPr lang="en-US" altLang="ko-KR" sz="1200" baseline="0" dirty="0" smtClean="0">
                          <a:solidFill>
                            <a:schemeClr val="bg1"/>
                          </a:solidFill>
                          <a:latin typeface="HY엽서M" panose="02030600000101010101" pitchFamily="18" charset="-127"/>
                          <a:ea typeface="HY엽서M" panose="02030600000101010101" pitchFamily="18" charset="-127"/>
                        </a:rPr>
                        <a:t> </a:t>
                      </a:r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  <a:latin typeface="HY엽서M" panose="02030600000101010101" pitchFamily="18" charset="-127"/>
                          <a:ea typeface="HY엽서M" panose="02030600000101010101" pitchFamily="18" charset="-127"/>
                        </a:rPr>
                        <a:t>날씨의 변화</a:t>
                      </a:r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  <a:latin typeface="HY엽서M" panose="02030600000101010101" pitchFamily="18" charset="-127"/>
                          <a:ea typeface="HY엽서M" panose="02030600000101010101" pitchFamily="18" charset="-127"/>
                        </a:rPr>
                        <a:t>, </a:t>
                      </a:r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  <a:latin typeface="HY엽서M" panose="02030600000101010101" pitchFamily="18" charset="-127"/>
                          <a:ea typeface="HY엽서M" panose="02030600000101010101" pitchFamily="18" charset="-127"/>
                        </a:rPr>
                        <a:t>미끄러짐</a:t>
                      </a:r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  <a:latin typeface="HY엽서M" panose="02030600000101010101" pitchFamily="18" charset="-127"/>
                          <a:ea typeface="HY엽서M" panose="02030600000101010101" pitchFamily="18" charset="-127"/>
                        </a:rPr>
                        <a:t>, </a:t>
                      </a:r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  <a:latin typeface="HY엽서M" panose="02030600000101010101" pitchFamily="18" charset="-127"/>
                          <a:ea typeface="HY엽서M" panose="02030600000101010101" pitchFamily="18" charset="-127"/>
                        </a:rPr>
                        <a:t>야생동물의 등장</a:t>
                      </a:r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  <a:latin typeface="HY엽서M" panose="02030600000101010101" pitchFamily="18" charset="-127"/>
                          <a:ea typeface="HY엽서M" panose="02030600000101010101" pitchFamily="18" charset="-127"/>
                        </a:rPr>
                        <a:t>, </a:t>
                      </a:r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  <a:latin typeface="HY엽서M" panose="02030600000101010101" pitchFamily="18" charset="-127"/>
                          <a:ea typeface="HY엽서M" panose="02030600000101010101" pitchFamily="18" charset="-127"/>
                        </a:rPr>
                        <a:t>등</a:t>
                      </a:r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  <a:latin typeface="HY엽서M" panose="02030600000101010101" pitchFamily="18" charset="-127"/>
                          <a:ea typeface="HY엽서M" panose="02030600000101010101" pitchFamily="18" charset="-127"/>
                        </a:rPr>
                        <a:t>)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HY엽서L" panose="02030600000101010101" pitchFamily="18" charset="-127"/>
                        <a:ea typeface="HY엽서L" panose="02030600000101010101" pitchFamily="18" charset="-127"/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indent="-28575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  <a:latin typeface="HY엽서M" panose="02030600000101010101" pitchFamily="18" charset="-127"/>
                          <a:ea typeface="HY엽서M" panose="02030600000101010101" pitchFamily="18" charset="-127"/>
                        </a:rPr>
                        <a:t>어렵지 않은 간단한 오일 교환이나 정비 방법 등을 교육</a:t>
                      </a:r>
                      <a:endParaRPr lang="en-US" altLang="ko-KR" sz="1200" dirty="0" smtClean="0">
                        <a:solidFill>
                          <a:schemeClr val="bg1"/>
                        </a:solidFill>
                        <a:latin typeface="HY엽서M" panose="02030600000101010101" pitchFamily="18" charset="-127"/>
                        <a:ea typeface="HY엽서M" panose="02030600000101010101" pitchFamily="18" charset="-127"/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3374023"/>
                  </a:ext>
                </a:extLst>
              </a:tr>
              <a:tr h="1114742"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  <a:latin typeface="HY엽서L" panose="02030600000101010101" pitchFamily="18" charset="-127"/>
                          <a:ea typeface="HY엽서L" panose="02030600000101010101" pitchFamily="18" charset="-127"/>
                        </a:rPr>
                        <a:t>단점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HY엽서L" panose="02030600000101010101" pitchFamily="18" charset="-127"/>
                        <a:ea typeface="HY엽서L" panose="02030600000101010101" pitchFamily="18" charset="-127"/>
                      </a:endParaRPr>
                    </a:p>
                  </a:txBody>
                  <a:tcPr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  <a:latin typeface="HY엽서L" panose="02030600000101010101" pitchFamily="18" charset="-127"/>
                          <a:ea typeface="HY엽서L" panose="02030600000101010101" pitchFamily="18" charset="-127"/>
                        </a:rPr>
                        <a:t>사고가 일어났을 때 경각심을 일깨워 주기 위해 경고음과</a:t>
                      </a:r>
                      <a:r>
                        <a:rPr lang="ko-KR" altLang="en-US" sz="1200" baseline="0" dirty="0" smtClean="0">
                          <a:solidFill>
                            <a:schemeClr val="bg1"/>
                          </a:solidFill>
                          <a:latin typeface="HY엽서L" panose="02030600000101010101" pitchFamily="18" charset="-127"/>
                          <a:ea typeface="HY엽서L" panose="02030600000101010101" pitchFamily="18" charset="-127"/>
                        </a:rPr>
                        <a:t> 경고 메시지가 나올 예정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HY엽서L" panose="02030600000101010101" pitchFamily="18" charset="-127"/>
                        <a:ea typeface="HY엽서L" panose="02030600000101010101" pitchFamily="18" charset="-127"/>
                      </a:endParaRPr>
                    </a:p>
                  </a:txBody>
                  <a:tcPr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lnSpc>
                          <a:spcPct val="2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  <a:latin typeface="HY엽서M" panose="02030600000101010101" pitchFamily="18" charset="-127"/>
                          <a:ea typeface="HY엽서M" panose="02030600000101010101" pitchFamily="18" charset="-127"/>
                        </a:rPr>
                        <a:t>설명이 부족했던 신호나 교통 매너</a:t>
                      </a:r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  <a:latin typeface="HY엽서M" panose="02030600000101010101" pitchFamily="18" charset="-127"/>
                          <a:ea typeface="HY엽서M" panose="02030600000101010101" pitchFamily="18" charset="-127"/>
                        </a:rPr>
                        <a:t>(</a:t>
                      </a:r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  <a:latin typeface="HY엽서M" panose="02030600000101010101" pitchFamily="18" charset="-127"/>
                          <a:ea typeface="HY엽서M" panose="02030600000101010101" pitchFamily="18" charset="-127"/>
                        </a:rPr>
                        <a:t>비보호 좌회전</a:t>
                      </a:r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  <a:latin typeface="HY엽서M" panose="02030600000101010101" pitchFamily="18" charset="-127"/>
                          <a:ea typeface="HY엽서M" panose="02030600000101010101" pitchFamily="18" charset="-127"/>
                        </a:rPr>
                        <a:t>,</a:t>
                      </a:r>
                      <a:r>
                        <a:rPr lang="en-US" altLang="ko-KR" sz="1200" baseline="0" dirty="0" smtClean="0">
                          <a:solidFill>
                            <a:schemeClr val="bg1"/>
                          </a:solidFill>
                          <a:latin typeface="HY엽서M" panose="02030600000101010101" pitchFamily="18" charset="-127"/>
                          <a:ea typeface="HY엽서M" panose="02030600000101010101" pitchFamily="18" charset="-127"/>
                        </a:rPr>
                        <a:t> </a:t>
                      </a:r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  <a:latin typeface="HY엽서M" panose="02030600000101010101" pitchFamily="18" charset="-127"/>
                          <a:ea typeface="HY엽서M" panose="02030600000101010101" pitchFamily="18" charset="-127"/>
                        </a:rPr>
                        <a:t>본인이 실수를 했을 때</a:t>
                      </a:r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  <a:latin typeface="HY엽서M" panose="02030600000101010101" pitchFamily="18" charset="-127"/>
                          <a:ea typeface="HY엽서M" panose="02030600000101010101" pitchFamily="18" charset="-127"/>
                        </a:rPr>
                        <a:t>, </a:t>
                      </a:r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  <a:latin typeface="HY엽서M" panose="02030600000101010101" pitchFamily="18" charset="-127"/>
                          <a:ea typeface="HY엽서M" panose="02030600000101010101" pitchFamily="18" charset="-127"/>
                        </a:rPr>
                        <a:t>끼어들기</a:t>
                      </a:r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  <a:latin typeface="HY엽서M" panose="02030600000101010101" pitchFamily="18" charset="-127"/>
                          <a:ea typeface="HY엽서M" panose="02030600000101010101" pitchFamily="18" charset="-127"/>
                        </a:rPr>
                        <a:t>, </a:t>
                      </a:r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  <a:latin typeface="HY엽서M" panose="02030600000101010101" pitchFamily="18" charset="-127"/>
                          <a:ea typeface="HY엽서M" panose="02030600000101010101" pitchFamily="18" charset="-127"/>
                        </a:rPr>
                        <a:t>등</a:t>
                      </a:r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  <a:latin typeface="HY엽서M" panose="02030600000101010101" pitchFamily="18" charset="-127"/>
                          <a:ea typeface="HY엽서M" panose="02030600000101010101" pitchFamily="18" charset="-127"/>
                        </a:rPr>
                        <a:t>)</a:t>
                      </a:r>
                    </a:p>
                  </a:txBody>
                  <a:tcPr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indent="-28575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  <a:latin typeface="HY엽서M" panose="02030600000101010101" pitchFamily="18" charset="-127"/>
                          <a:ea typeface="HY엽서M" panose="02030600000101010101" pitchFamily="18" charset="-127"/>
                        </a:rPr>
                        <a:t>예</a:t>
                      </a:r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  <a:latin typeface="HY엽서M" panose="02030600000101010101" pitchFamily="18" charset="-127"/>
                          <a:ea typeface="HY엽서M" panose="02030600000101010101" pitchFamily="18" charset="-127"/>
                        </a:rPr>
                        <a:t>: </a:t>
                      </a:r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  <a:latin typeface="HY엽서M" panose="02030600000101010101" pitchFamily="18" charset="-127"/>
                          <a:ea typeface="HY엽서M" panose="02030600000101010101" pitchFamily="18" charset="-127"/>
                        </a:rPr>
                        <a:t>다양한 차종의 </a:t>
                      </a:r>
                      <a:r>
                        <a:rPr lang="ko-KR" altLang="en-US" sz="1200" dirty="0" err="1" smtClean="0">
                          <a:solidFill>
                            <a:schemeClr val="bg1"/>
                          </a:solidFill>
                          <a:latin typeface="HY엽서M" panose="02030600000101010101" pitchFamily="18" charset="-127"/>
                          <a:ea typeface="HY엽서M" panose="02030600000101010101" pitchFamily="18" charset="-127"/>
                        </a:rPr>
                        <a:t>본네트</a:t>
                      </a:r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  <a:latin typeface="HY엽서M" panose="02030600000101010101" pitchFamily="18" charset="-127"/>
                          <a:ea typeface="HY엽서M" panose="02030600000101010101" pitchFamily="18" charset="-127"/>
                        </a:rPr>
                        <a:t> 안</a:t>
                      </a:r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  <a:latin typeface="HY엽서M" panose="02030600000101010101" pitchFamily="18" charset="-127"/>
                          <a:ea typeface="HY엽서M" panose="02030600000101010101" pitchFamily="18" charset="-127"/>
                        </a:rPr>
                        <a:t/>
                      </a:r>
                      <a:br>
                        <a:rPr lang="en-US" altLang="ko-KR" sz="1200" dirty="0" smtClean="0">
                          <a:solidFill>
                            <a:schemeClr val="bg1"/>
                          </a:solidFill>
                          <a:latin typeface="HY엽서M" panose="02030600000101010101" pitchFamily="18" charset="-127"/>
                          <a:ea typeface="HY엽서M" panose="02030600000101010101" pitchFamily="18" charset="-127"/>
                        </a:rPr>
                      </a:br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  <a:latin typeface="HY엽서M" panose="02030600000101010101" pitchFamily="18" charset="-127"/>
                          <a:ea typeface="HY엽서M" panose="02030600000101010101" pitchFamily="18" charset="-127"/>
                        </a:rPr>
                        <a:t>구조 및 위치 지원</a:t>
                      </a:r>
                      <a:endParaRPr lang="en-US" altLang="ko-KR" sz="1200" dirty="0" smtClean="0">
                        <a:solidFill>
                          <a:schemeClr val="bg1"/>
                        </a:solidFill>
                        <a:latin typeface="HY엽서M" panose="02030600000101010101" pitchFamily="18" charset="-127"/>
                        <a:ea typeface="HY엽서M" panose="02030600000101010101" pitchFamily="18" charset="-127"/>
                      </a:endParaRPr>
                    </a:p>
                  </a:txBody>
                  <a:tcPr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498759"/>
                  </a:ext>
                </a:extLst>
              </a:tr>
            </a:tbl>
          </a:graphicData>
        </a:graphic>
      </p:graphicFrame>
      <p:grpSp>
        <p:nvGrpSpPr>
          <p:cNvPr id="2" name="그룹 1"/>
          <p:cNvGrpSpPr/>
          <p:nvPr/>
        </p:nvGrpSpPr>
        <p:grpSpPr>
          <a:xfrm>
            <a:off x="1573276" y="2069340"/>
            <a:ext cx="3240884" cy="1751876"/>
            <a:chOff x="1261629" y="2033479"/>
            <a:chExt cx="3240884" cy="1751876"/>
          </a:xfrm>
        </p:grpSpPr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68164" y="2033479"/>
              <a:ext cx="2627814" cy="1751876"/>
            </a:xfrm>
            <a:prstGeom prst="rect">
              <a:avLst/>
            </a:prstGeom>
          </p:spPr>
        </p:pic>
        <p:grpSp>
          <p:nvGrpSpPr>
            <p:cNvPr id="25" name="그룹 24"/>
            <p:cNvGrpSpPr/>
            <p:nvPr/>
          </p:nvGrpSpPr>
          <p:grpSpPr>
            <a:xfrm>
              <a:off x="1261629" y="2830176"/>
              <a:ext cx="3240884" cy="158481"/>
              <a:chOff x="1050445" y="3291379"/>
              <a:chExt cx="10102567" cy="585925"/>
            </a:xfrm>
          </p:grpSpPr>
          <p:sp>
            <p:nvSpPr>
              <p:cNvPr id="26" name="직사각형 25"/>
              <p:cNvSpPr/>
              <p:nvPr/>
            </p:nvSpPr>
            <p:spPr>
              <a:xfrm rot="2002133">
                <a:off x="1050445" y="3291379"/>
                <a:ext cx="10102567" cy="556952"/>
              </a:xfrm>
              <a:prstGeom prst="rect">
                <a:avLst/>
              </a:prstGeom>
              <a:solidFill>
                <a:srgbClr val="C00000">
                  <a:alpha val="9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7" name="직사각형 26"/>
              <p:cNvSpPr/>
              <p:nvPr/>
            </p:nvSpPr>
            <p:spPr>
              <a:xfrm rot="19576618">
                <a:off x="1050445" y="3320352"/>
                <a:ext cx="10102567" cy="556952"/>
              </a:xfrm>
              <a:prstGeom prst="rect">
                <a:avLst/>
              </a:prstGeom>
              <a:solidFill>
                <a:srgbClr val="C00000">
                  <a:alpha val="9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/>
                  </a:solidFill>
                </a:endParaRPr>
              </a:p>
            </p:txBody>
          </p:sp>
        </p:grpSp>
      </p:grpSp>
      <p:pic>
        <p:nvPicPr>
          <p:cNvPr id="28" name="그림 2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6456" y="1979336"/>
            <a:ext cx="2947669" cy="1900259"/>
          </a:xfrm>
          <a:prstGeom prst="rect">
            <a:avLst/>
          </a:prstGeom>
        </p:spPr>
      </p:pic>
      <p:pic>
        <p:nvPicPr>
          <p:cNvPr id="30" name="그림 29">
            <a:hlinkClick r:id="rId4"/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9279" y="1986913"/>
            <a:ext cx="2862523" cy="1841881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 flipH="1">
            <a:off x="722536" y="522238"/>
            <a:ext cx="64132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차별화 전략 </a:t>
            </a:r>
            <a:endParaRPr lang="ko-KR" altLang="en-US" sz="4000" dirty="0"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10411171" y="238995"/>
            <a:ext cx="1315152" cy="81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i="1" dirty="0" smtClean="0">
                <a:solidFill>
                  <a:schemeClr val="bg1"/>
                </a:solidFill>
              </a:rPr>
              <a:t>ITST</a:t>
            </a:r>
            <a:endParaRPr lang="en-US" altLang="ko-KR" sz="3600" b="1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197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62963"/>
              </p:ext>
            </p:extLst>
          </p:nvPr>
        </p:nvGraphicFramePr>
        <p:xfrm>
          <a:off x="492300" y="1051207"/>
          <a:ext cx="11318240" cy="50204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7208">
                  <a:extLst>
                    <a:ext uri="{9D8B030D-6E8A-4147-A177-3AD203B41FA5}">
                      <a16:colId xmlns:a16="http://schemas.microsoft.com/office/drawing/2014/main" val="2262721946"/>
                    </a:ext>
                  </a:extLst>
                </a:gridCol>
                <a:gridCol w="3075709">
                  <a:extLst>
                    <a:ext uri="{9D8B030D-6E8A-4147-A177-3AD203B41FA5}">
                      <a16:colId xmlns:a16="http://schemas.microsoft.com/office/drawing/2014/main" val="1772321611"/>
                    </a:ext>
                  </a:extLst>
                </a:gridCol>
                <a:gridCol w="3798916">
                  <a:extLst>
                    <a:ext uri="{9D8B030D-6E8A-4147-A177-3AD203B41FA5}">
                      <a16:colId xmlns:a16="http://schemas.microsoft.com/office/drawing/2014/main" val="2790724773"/>
                    </a:ext>
                  </a:extLst>
                </a:gridCol>
                <a:gridCol w="3466407">
                  <a:extLst>
                    <a:ext uri="{9D8B030D-6E8A-4147-A177-3AD203B41FA5}">
                      <a16:colId xmlns:a16="http://schemas.microsoft.com/office/drawing/2014/main" val="569293652"/>
                    </a:ext>
                  </a:extLst>
                </a:gridCol>
              </a:tblGrid>
              <a:tr h="369300"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bg1"/>
                        </a:solidFill>
                        <a:latin typeface="HY엽서L" panose="02030600000101010101" pitchFamily="18" charset="-127"/>
                        <a:ea typeface="HY엽서L" panose="02030600000101010101" pitchFamily="18" charset="-127"/>
                      </a:endParaRPr>
                    </a:p>
                  </a:txBody>
                  <a:tcPr anchor="ctr">
                    <a:solidFill>
                      <a:srgbClr val="27272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bg1"/>
                          </a:solidFill>
                          <a:latin typeface="HY엽서L" panose="02030600000101010101" pitchFamily="18" charset="-127"/>
                          <a:ea typeface="HY엽서L" panose="02030600000101010101" pitchFamily="18" charset="-127"/>
                        </a:rPr>
                        <a:t>Car</a:t>
                      </a:r>
                      <a:r>
                        <a:rPr lang="en-US" altLang="ko-KR" sz="1400" baseline="0" dirty="0" smtClean="0">
                          <a:solidFill>
                            <a:schemeClr val="bg1"/>
                          </a:solidFill>
                          <a:latin typeface="HY엽서L" panose="02030600000101010101" pitchFamily="18" charset="-127"/>
                          <a:ea typeface="HY엽서L" panose="02030600000101010101" pitchFamily="18" charset="-127"/>
                        </a:rPr>
                        <a:t> mechanic simulator 2018 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HY엽서L" panose="02030600000101010101" pitchFamily="18" charset="-127"/>
                        <a:ea typeface="HY엽서L" panose="02030600000101010101" pitchFamily="18" charset="-127"/>
                      </a:endParaRPr>
                    </a:p>
                  </a:txBody>
                  <a:tcPr anchor="ctr">
                    <a:solidFill>
                      <a:srgbClr val="27272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 smtClean="0">
                          <a:solidFill>
                            <a:schemeClr val="bg1"/>
                          </a:solidFill>
                          <a:latin typeface="HY엽서L" panose="02030600000101010101" pitchFamily="18" charset="-127"/>
                          <a:ea typeface="HY엽서L" panose="02030600000101010101" pitchFamily="18" charset="-127"/>
                        </a:rPr>
                        <a:t>Jamong</a:t>
                      </a:r>
                      <a:r>
                        <a:rPr lang="en-US" altLang="ko-KR" sz="1400" baseline="0" dirty="0" smtClean="0">
                          <a:solidFill>
                            <a:schemeClr val="bg1"/>
                          </a:solidFill>
                          <a:latin typeface="HY엽서L" panose="02030600000101010101" pitchFamily="18" charset="-127"/>
                          <a:ea typeface="HY엽서L" panose="02030600000101010101" pitchFamily="18" charset="-127"/>
                        </a:rPr>
                        <a:t> </a:t>
                      </a:r>
                      <a:r>
                        <a:rPr lang="en-US" altLang="ko-KR" sz="1400" baseline="0" dirty="0" err="1" smtClean="0">
                          <a:solidFill>
                            <a:schemeClr val="bg1"/>
                          </a:solidFill>
                          <a:latin typeface="HY엽서L" panose="02030600000101010101" pitchFamily="18" charset="-127"/>
                          <a:ea typeface="HY엽서L" panose="02030600000101010101" pitchFamily="18" charset="-127"/>
                        </a:rPr>
                        <a:t>Inc</a:t>
                      </a:r>
                      <a:r>
                        <a:rPr lang="en-US" altLang="ko-KR" sz="1400" baseline="0" dirty="0" smtClean="0">
                          <a:solidFill>
                            <a:schemeClr val="bg1"/>
                          </a:solidFill>
                          <a:latin typeface="HY엽서L" panose="02030600000101010101" pitchFamily="18" charset="-127"/>
                          <a:ea typeface="HY엽서L" panose="02030600000101010101" pitchFamily="18" charset="-127"/>
                        </a:rPr>
                        <a:t>, </a:t>
                      </a:r>
                      <a:r>
                        <a:rPr lang="ko-KR" altLang="en-US" sz="1400" baseline="0" dirty="0" smtClean="0">
                          <a:solidFill>
                            <a:schemeClr val="bg1"/>
                          </a:solidFill>
                          <a:latin typeface="HY엽서L" panose="02030600000101010101" pitchFamily="18" charset="-127"/>
                          <a:ea typeface="HY엽서L" panose="02030600000101010101" pitchFamily="18" charset="-127"/>
                        </a:rPr>
                        <a:t>차량 정비 시뮬레이터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HY엽서L" panose="02030600000101010101" pitchFamily="18" charset="-127"/>
                        <a:ea typeface="HY엽서L" panose="02030600000101010101" pitchFamily="18" charset="-127"/>
                      </a:endParaRPr>
                    </a:p>
                  </a:txBody>
                  <a:tcPr anchor="ctr">
                    <a:solidFill>
                      <a:srgbClr val="27272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bg1"/>
                          </a:solidFill>
                          <a:latin typeface="HY엽서L" panose="02030600000101010101" pitchFamily="18" charset="-127"/>
                          <a:ea typeface="HY엽서L" panose="02030600000101010101" pitchFamily="18" charset="-127"/>
                        </a:rPr>
                        <a:t>Wrench</a:t>
                      </a:r>
                      <a:r>
                        <a:rPr lang="en-US" altLang="ko-KR" sz="1400" baseline="0" dirty="0" smtClean="0">
                          <a:solidFill>
                            <a:schemeClr val="bg1"/>
                          </a:solidFill>
                          <a:latin typeface="HY엽서L" panose="02030600000101010101" pitchFamily="18" charset="-127"/>
                          <a:ea typeface="HY엽서L" panose="02030600000101010101" pitchFamily="18" charset="-127"/>
                        </a:rPr>
                        <a:t> 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HY엽서L" panose="02030600000101010101" pitchFamily="18" charset="-127"/>
                        <a:ea typeface="HY엽서L" panose="02030600000101010101" pitchFamily="18" charset="-127"/>
                      </a:endParaRPr>
                    </a:p>
                  </a:txBody>
                  <a:tcPr anchor="ctr">
                    <a:solidFill>
                      <a:srgbClr val="27272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9002235"/>
                  </a:ext>
                </a:extLst>
              </a:tr>
              <a:tr h="27681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HY엽서L" panose="02030600000101010101" pitchFamily="18" charset="-127"/>
                          <a:ea typeface="HY엽서L" panose="02030600000101010101" pitchFamily="18" charset="-127"/>
                        </a:rPr>
                        <a:t>이미지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HY엽서L" panose="02030600000101010101" pitchFamily="18" charset="-127"/>
                        <a:ea typeface="HY엽서L" panose="02030600000101010101" pitchFamily="18" charset="-127"/>
                      </a:endParaRPr>
                    </a:p>
                  </a:txBody>
                  <a:tcPr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bg1"/>
                        </a:solidFill>
                        <a:latin typeface="HY엽서L" panose="02030600000101010101" pitchFamily="18" charset="-127"/>
                        <a:ea typeface="HY엽서L" panose="02030600000101010101" pitchFamily="18" charset="-127"/>
                      </a:endParaRPr>
                    </a:p>
                  </a:txBody>
                  <a:tcPr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bg1"/>
                        </a:solidFill>
                        <a:latin typeface="HY엽서L" panose="02030600000101010101" pitchFamily="18" charset="-127"/>
                        <a:ea typeface="HY엽서L" panose="02030600000101010101" pitchFamily="18" charset="-127"/>
                      </a:endParaRPr>
                    </a:p>
                  </a:txBody>
                  <a:tcPr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bg1"/>
                        </a:solidFill>
                        <a:latin typeface="HY엽서L" panose="02030600000101010101" pitchFamily="18" charset="-127"/>
                        <a:ea typeface="HY엽서L" panose="02030600000101010101" pitchFamily="18" charset="-127"/>
                      </a:endParaRPr>
                    </a:p>
                  </a:txBody>
                  <a:tcPr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0894300"/>
                  </a:ext>
                </a:extLst>
              </a:tr>
              <a:tr h="8355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  <a:latin typeface="HY엽서L" panose="02030600000101010101" pitchFamily="18" charset="-127"/>
                          <a:ea typeface="HY엽서L" panose="02030600000101010101" pitchFamily="18" charset="-127"/>
                        </a:rPr>
                        <a:t>장점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HY엽서L" panose="02030600000101010101" pitchFamily="18" charset="-127"/>
                        <a:ea typeface="HY엽서L" panose="02030600000101010101" pitchFamily="18" charset="-127"/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  <a:latin typeface="HY엽서L" panose="02030600000101010101" pitchFamily="18" charset="-127"/>
                          <a:ea typeface="HY엽서L" panose="02030600000101010101" pitchFamily="18" charset="-127"/>
                        </a:rPr>
                        <a:t>Pc</a:t>
                      </a:r>
                      <a:r>
                        <a:rPr lang="en-US" altLang="ko-KR" sz="1200" baseline="0" dirty="0" smtClean="0">
                          <a:solidFill>
                            <a:schemeClr val="bg1"/>
                          </a:solidFill>
                          <a:latin typeface="HY엽서L" panose="02030600000101010101" pitchFamily="18" charset="-127"/>
                          <a:ea typeface="HY엽서L" panose="02030600000101010101" pitchFamily="18" charset="-127"/>
                        </a:rPr>
                        <a:t> </a:t>
                      </a:r>
                      <a:r>
                        <a:rPr lang="ko-KR" altLang="en-US" sz="1200" baseline="0" dirty="0" smtClean="0">
                          <a:solidFill>
                            <a:schemeClr val="bg1"/>
                          </a:solidFill>
                          <a:latin typeface="HY엽서L" panose="02030600000101010101" pitchFamily="18" charset="-127"/>
                          <a:ea typeface="HY엽서L" panose="02030600000101010101" pitchFamily="18" charset="-127"/>
                        </a:rPr>
                        <a:t>게임으로 조작법이 익숙하고 </a:t>
                      </a:r>
                      <a:r>
                        <a:rPr lang="en-US" altLang="ko-KR" sz="1200" baseline="0" dirty="0" smtClean="0">
                          <a:solidFill>
                            <a:schemeClr val="bg1"/>
                          </a:solidFill>
                          <a:latin typeface="HY엽서L" panose="02030600000101010101" pitchFamily="18" charset="-127"/>
                          <a:ea typeface="HY엽서L" panose="02030600000101010101" pitchFamily="18" charset="-127"/>
                        </a:rPr>
                        <a:t>VR</a:t>
                      </a:r>
                      <a:r>
                        <a:rPr lang="ko-KR" altLang="en-US" sz="1200" baseline="0" dirty="0" smtClean="0">
                          <a:solidFill>
                            <a:schemeClr val="bg1"/>
                          </a:solidFill>
                          <a:latin typeface="HY엽서L" panose="02030600000101010101" pitchFamily="18" charset="-127"/>
                          <a:ea typeface="HY엽서L" panose="02030600000101010101" pitchFamily="18" charset="-127"/>
                        </a:rPr>
                        <a:t>로 플레이 했을 때 느낄 수 있는 </a:t>
                      </a:r>
                      <a:r>
                        <a:rPr lang="ko-KR" altLang="en-US" sz="1200" baseline="0" dirty="0" err="1" smtClean="0">
                          <a:solidFill>
                            <a:schemeClr val="bg1"/>
                          </a:solidFill>
                          <a:latin typeface="HY엽서L" panose="02030600000101010101" pitchFamily="18" charset="-127"/>
                          <a:ea typeface="HY엽서L" panose="02030600000101010101" pitchFamily="18" charset="-127"/>
                        </a:rPr>
                        <a:t>멀미감이나</a:t>
                      </a:r>
                      <a:r>
                        <a:rPr lang="ko-KR" altLang="en-US" sz="1200" baseline="0" dirty="0" smtClean="0">
                          <a:solidFill>
                            <a:schemeClr val="bg1"/>
                          </a:solidFill>
                          <a:latin typeface="HY엽서L" panose="02030600000101010101" pitchFamily="18" charset="-127"/>
                          <a:ea typeface="HY엽서L" panose="02030600000101010101" pitchFamily="18" charset="-127"/>
                        </a:rPr>
                        <a:t> 피로도가 낮음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HY엽서L" panose="02030600000101010101" pitchFamily="18" charset="-127"/>
                        <a:ea typeface="HY엽서L" panose="02030600000101010101" pitchFamily="18" charset="-127"/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  <a:latin typeface="HY엽서L" panose="02030600000101010101" pitchFamily="18" charset="-127"/>
                          <a:ea typeface="HY엽서L" panose="02030600000101010101" pitchFamily="18" charset="-127"/>
                        </a:rPr>
                        <a:t>일반 차주들이 알아야할 실질적인 교육 내용들을 담고 있음</a:t>
                      </a:r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  <a:latin typeface="HY엽서L" panose="02030600000101010101" pitchFamily="18" charset="-127"/>
                          <a:ea typeface="HY엽서L" panose="02030600000101010101" pitchFamily="18" charset="-127"/>
                        </a:rPr>
                        <a:t>.</a:t>
                      </a:r>
                      <a:endParaRPr lang="ko-KR" altLang="en-US" sz="1200" dirty="0" smtClean="0">
                        <a:solidFill>
                          <a:schemeClr val="bg1"/>
                        </a:solidFill>
                        <a:latin typeface="HY엽서L" panose="02030600000101010101" pitchFamily="18" charset="-127"/>
                        <a:ea typeface="HY엽서L" panose="02030600000101010101" pitchFamily="18" charset="-127"/>
                      </a:endParaRPr>
                    </a:p>
                    <a:p>
                      <a:pPr algn="l" latinLnBrk="1"/>
                      <a:endParaRPr lang="ko-KR" altLang="en-US" sz="1200" dirty="0">
                        <a:solidFill>
                          <a:schemeClr val="bg1"/>
                        </a:solidFill>
                        <a:latin typeface="HY엽서L" panose="02030600000101010101" pitchFamily="18" charset="-127"/>
                        <a:ea typeface="HY엽서L" panose="02030600000101010101" pitchFamily="18" charset="-127"/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  <a:latin typeface="HY엽서L" panose="02030600000101010101" pitchFamily="18" charset="-127"/>
                          <a:ea typeface="HY엽서L" panose="02030600000101010101" pitchFamily="18" charset="-127"/>
                        </a:rPr>
                        <a:t>모델 및 부품이 매우 사실적이고 전문적인 지식을 다룬다</a:t>
                      </a:r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  <a:latin typeface="HY엽서L" panose="02030600000101010101" pitchFamily="18" charset="-127"/>
                          <a:ea typeface="HY엽서L" panose="02030600000101010101" pitchFamily="18" charset="-127"/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200" dirty="0" err="1" smtClean="0">
                          <a:solidFill>
                            <a:schemeClr val="bg1"/>
                          </a:solidFill>
                          <a:latin typeface="HY엽서L" panose="02030600000101010101" pitchFamily="18" charset="-127"/>
                          <a:ea typeface="HY엽서L" panose="02030600000101010101" pitchFamily="18" charset="-127"/>
                        </a:rPr>
                        <a:t>고사양</a:t>
                      </a:r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  <a:latin typeface="HY엽서L" panose="02030600000101010101" pitchFamily="18" charset="-127"/>
                          <a:ea typeface="HY엽서L" panose="02030600000101010101" pitchFamily="18" charset="-127"/>
                        </a:rPr>
                        <a:t> </a:t>
                      </a:r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  <a:latin typeface="HY엽서L" panose="02030600000101010101" pitchFamily="18" charset="-127"/>
                          <a:ea typeface="HY엽서L" panose="02030600000101010101" pitchFamily="18" charset="-127"/>
                        </a:rPr>
                        <a:t>VR</a:t>
                      </a:r>
                      <a:r>
                        <a:rPr lang="en-US" altLang="ko-KR" sz="1200" baseline="0" dirty="0" smtClean="0">
                          <a:solidFill>
                            <a:schemeClr val="bg1"/>
                          </a:solidFill>
                          <a:latin typeface="HY엽서L" panose="02030600000101010101" pitchFamily="18" charset="-127"/>
                          <a:ea typeface="HY엽서L" panose="02030600000101010101" pitchFamily="18" charset="-127"/>
                        </a:rPr>
                        <a:t> </a:t>
                      </a:r>
                      <a:r>
                        <a:rPr lang="ko-KR" altLang="en-US" sz="1200" baseline="0" dirty="0" smtClean="0">
                          <a:solidFill>
                            <a:schemeClr val="bg1"/>
                          </a:solidFill>
                          <a:latin typeface="HY엽서L" panose="02030600000101010101" pitchFamily="18" charset="-127"/>
                          <a:ea typeface="HY엽서L" panose="02030600000101010101" pitchFamily="18" charset="-127"/>
                        </a:rPr>
                        <a:t>시뮬레이터로</a:t>
                      </a:r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  <a:latin typeface="HY엽서L" panose="02030600000101010101" pitchFamily="18" charset="-127"/>
                          <a:ea typeface="HY엽서L" panose="02030600000101010101" pitchFamily="18" charset="-127"/>
                        </a:rPr>
                        <a:t>로</a:t>
                      </a:r>
                      <a:r>
                        <a:rPr lang="ko-KR" altLang="en-US" sz="1200" baseline="0" dirty="0" smtClean="0">
                          <a:solidFill>
                            <a:schemeClr val="bg1"/>
                          </a:solidFill>
                          <a:latin typeface="HY엽서L" panose="02030600000101010101" pitchFamily="18" charset="-127"/>
                          <a:ea typeface="HY엽서L" panose="02030600000101010101" pitchFamily="18" charset="-127"/>
                        </a:rPr>
                        <a:t> 매우 </a:t>
                      </a:r>
                      <a:r>
                        <a:rPr lang="ko-KR" altLang="en-US" sz="1200" baseline="0" dirty="0" err="1" smtClean="0">
                          <a:solidFill>
                            <a:schemeClr val="bg1"/>
                          </a:solidFill>
                          <a:latin typeface="HY엽서L" panose="02030600000101010101" pitchFamily="18" charset="-127"/>
                          <a:ea typeface="HY엽서L" panose="02030600000101010101" pitchFamily="18" charset="-127"/>
                        </a:rPr>
                        <a:t>몰입도와</a:t>
                      </a:r>
                      <a:r>
                        <a:rPr lang="ko-KR" altLang="en-US" sz="1200" baseline="0" dirty="0" smtClean="0">
                          <a:solidFill>
                            <a:schemeClr val="bg1"/>
                          </a:solidFill>
                          <a:latin typeface="HY엽서L" panose="02030600000101010101" pitchFamily="18" charset="-127"/>
                          <a:ea typeface="HY엽서L" panose="02030600000101010101" pitchFamily="18" charset="-127"/>
                        </a:rPr>
                        <a:t> 현장감이 높음</a:t>
                      </a:r>
                      <a:r>
                        <a:rPr lang="en-US" altLang="ko-KR" sz="1200" baseline="0" dirty="0" smtClean="0">
                          <a:solidFill>
                            <a:schemeClr val="bg1"/>
                          </a:solidFill>
                          <a:latin typeface="HY엽서L" panose="02030600000101010101" pitchFamily="18" charset="-127"/>
                          <a:ea typeface="HY엽서L" panose="02030600000101010101" pitchFamily="18" charset="-127"/>
                        </a:rPr>
                        <a:t>.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HY엽서L" panose="02030600000101010101" pitchFamily="18" charset="-127"/>
                        <a:ea typeface="HY엽서L" panose="02030600000101010101" pitchFamily="18" charset="-127"/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3374023"/>
                  </a:ext>
                </a:extLst>
              </a:tr>
              <a:tr h="10474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  <a:latin typeface="HY엽서L" panose="02030600000101010101" pitchFamily="18" charset="-127"/>
                          <a:ea typeface="HY엽서L" panose="02030600000101010101" pitchFamily="18" charset="-127"/>
                        </a:rPr>
                        <a:t>단점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HY엽서L" panose="02030600000101010101" pitchFamily="18" charset="-127"/>
                        <a:ea typeface="HY엽서L" panose="02030600000101010101" pitchFamily="18" charset="-127"/>
                      </a:endParaRPr>
                    </a:p>
                  </a:txBody>
                  <a:tcPr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  <a:latin typeface="HY엽서L" panose="02030600000101010101" pitchFamily="18" charset="-127"/>
                          <a:ea typeface="HY엽서L" panose="02030600000101010101" pitchFamily="18" charset="-127"/>
                        </a:rPr>
                        <a:t>직접 해보는 것이 아니기 때문에 </a:t>
                      </a:r>
                      <a:r>
                        <a:rPr lang="ko-KR" altLang="en-US" sz="1200" dirty="0" err="1" smtClean="0">
                          <a:solidFill>
                            <a:schemeClr val="bg1"/>
                          </a:solidFill>
                          <a:latin typeface="HY엽서L" panose="02030600000101010101" pitchFamily="18" charset="-127"/>
                          <a:ea typeface="HY엽서L" panose="02030600000101010101" pitchFamily="18" charset="-127"/>
                        </a:rPr>
                        <a:t>몰입도나</a:t>
                      </a:r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  <a:latin typeface="HY엽서L" panose="02030600000101010101" pitchFamily="18" charset="-127"/>
                          <a:ea typeface="HY엽서L" panose="02030600000101010101" pitchFamily="18" charset="-127"/>
                        </a:rPr>
                        <a:t> 교육 효과가 떨어짐  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HY엽서L" panose="02030600000101010101" pitchFamily="18" charset="-127"/>
                        <a:ea typeface="HY엽서L" panose="02030600000101010101" pitchFamily="18" charset="-127"/>
                      </a:endParaRPr>
                    </a:p>
                  </a:txBody>
                  <a:tcPr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  <a:latin typeface="HY엽서L" panose="02030600000101010101" pitchFamily="18" charset="-127"/>
                          <a:ea typeface="HY엽서L" panose="02030600000101010101" pitchFamily="18" charset="-127"/>
                        </a:rPr>
                        <a:t>차량</a:t>
                      </a:r>
                      <a:r>
                        <a:rPr lang="ko-KR" altLang="en-US" sz="1200" baseline="0" dirty="0" smtClean="0">
                          <a:solidFill>
                            <a:schemeClr val="bg1"/>
                          </a:solidFill>
                          <a:latin typeface="HY엽서L" panose="02030600000101010101" pitchFamily="18" charset="-127"/>
                          <a:ea typeface="HY엽서L" panose="02030600000101010101" pitchFamily="18" charset="-127"/>
                        </a:rPr>
                        <a:t> 지원이 하나 밖에 안 </a:t>
                      </a:r>
                      <a:r>
                        <a:rPr lang="ko-KR" altLang="en-US" sz="1200" baseline="0" dirty="0" err="1" smtClean="0">
                          <a:solidFill>
                            <a:schemeClr val="bg1"/>
                          </a:solidFill>
                          <a:latin typeface="HY엽서L" panose="02030600000101010101" pitchFamily="18" charset="-127"/>
                          <a:ea typeface="HY엽서L" panose="02030600000101010101" pitchFamily="18" charset="-127"/>
                        </a:rPr>
                        <a:t>되서</a:t>
                      </a:r>
                      <a:r>
                        <a:rPr lang="ko-KR" altLang="en-US" sz="1200" baseline="0" dirty="0" smtClean="0">
                          <a:solidFill>
                            <a:schemeClr val="bg1"/>
                          </a:solidFill>
                          <a:latin typeface="HY엽서L" panose="02030600000101010101" pitchFamily="18" charset="-127"/>
                          <a:ea typeface="HY엽서L" panose="02030600000101010101" pitchFamily="18" charset="-127"/>
                        </a:rPr>
                        <a:t> 실제 이용자들의 차량과 내부 구조가 다를 수 있음</a:t>
                      </a:r>
                      <a:r>
                        <a:rPr lang="en-US" altLang="ko-KR" sz="1200" baseline="0" dirty="0" smtClean="0">
                          <a:solidFill>
                            <a:schemeClr val="bg1"/>
                          </a:solidFill>
                          <a:latin typeface="HY엽서L" panose="02030600000101010101" pitchFamily="18" charset="-127"/>
                          <a:ea typeface="HY엽서L" panose="02030600000101010101" pitchFamily="18" charset="-127"/>
                        </a:rPr>
                        <a:t>. 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HY엽서L" panose="02030600000101010101" pitchFamily="18" charset="-127"/>
                        <a:ea typeface="HY엽서L" panose="02030600000101010101" pitchFamily="18" charset="-127"/>
                      </a:endParaRPr>
                    </a:p>
                  </a:txBody>
                  <a:tcPr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  <a:latin typeface="HY엽서L" panose="02030600000101010101" pitchFamily="18" charset="-127"/>
                          <a:ea typeface="HY엽서L" panose="02030600000101010101" pitchFamily="18" charset="-127"/>
                        </a:rPr>
                        <a:t>일반 차주들이 학습하기에는 너무 전문적이고 </a:t>
                      </a:r>
                      <a:r>
                        <a:rPr lang="ko-KR" altLang="en-US" sz="1200" dirty="0" err="1" smtClean="0">
                          <a:solidFill>
                            <a:schemeClr val="bg1"/>
                          </a:solidFill>
                          <a:latin typeface="HY엽서L" panose="02030600000101010101" pitchFamily="18" charset="-127"/>
                          <a:ea typeface="HY엽서L" panose="02030600000101010101" pitchFamily="18" charset="-127"/>
                        </a:rPr>
                        <a:t>디테일한</a:t>
                      </a:r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  <a:latin typeface="HY엽서L" panose="02030600000101010101" pitchFamily="18" charset="-127"/>
                          <a:ea typeface="HY엽서L" panose="02030600000101010101" pitchFamily="18" charset="-127"/>
                        </a:rPr>
                        <a:t> 내용을 다룸 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HY엽서L" panose="02030600000101010101" pitchFamily="18" charset="-127"/>
                        <a:ea typeface="HY엽서L" panose="02030600000101010101" pitchFamily="18" charset="-127"/>
                      </a:endParaRPr>
                    </a:p>
                  </a:txBody>
                  <a:tcPr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498759"/>
                  </a:ext>
                </a:extLst>
              </a:tr>
            </a:tbl>
          </a:graphicData>
        </a:graphic>
      </p:graphicFrame>
      <p:pic>
        <p:nvPicPr>
          <p:cNvPr id="24" name="그림 23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947" y="1810875"/>
            <a:ext cx="2952751" cy="1615834"/>
          </a:xfrm>
          <a:prstGeom prst="rect">
            <a:avLst/>
          </a:prstGeom>
        </p:spPr>
      </p:pic>
      <p:pic>
        <p:nvPicPr>
          <p:cNvPr id="25" name="그림 24">
            <a:hlinkClick r:id="rId4"/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1694" y="1672719"/>
            <a:ext cx="3366655" cy="1895302"/>
          </a:xfrm>
          <a:prstGeom prst="rect">
            <a:avLst/>
          </a:prstGeom>
        </p:spPr>
      </p:pic>
      <p:pic>
        <p:nvPicPr>
          <p:cNvPr id="26" name="그림 25">
            <a:hlinkClick r:id="rId6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3737" y="1672719"/>
            <a:ext cx="3529918" cy="1892147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1330859" y="51604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30" name="TextBox 29"/>
          <p:cNvSpPr txBox="1"/>
          <p:nvPr/>
        </p:nvSpPr>
        <p:spPr>
          <a:xfrm flipH="1">
            <a:off x="559576" y="350221"/>
            <a:ext cx="64132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점검 경쟁 모델 비교</a:t>
            </a:r>
            <a:endParaRPr lang="ko-KR" altLang="en-US" sz="4000" dirty="0"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404236" y="3600043"/>
            <a:ext cx="11901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PC </a:t>
            </a:r>
            <a:r>
              <a:rPr lang="ko-KR" altLang="en-US" dirty="0" smtClean="0">
                <a:solidFill>
                  <a:schemeClr val="bg1"/>
                </a:solidFill>
              </a:rPr>
              <a:t>게임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016905" y="3600043"/>
            <a:ext cx="11901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VR </a:t>
            </a:r>
            <a:r>
              <a:rPr lang="ko-KR" altLang="en-US" dirty="0" smtClean="0">
                <a:solidFill>
                  <a:schemeClr val="bg1"/>
                </a:solidFill>
              </a:rPr>
              <a:t>게임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9663877" y="3600043"/>
            <a:ext cx="11901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VR </a:t>
            </a:r>
            <a:r>
              <a:rPr lang="ko-KR" altLang="en-US" dirty="0" smtClean="0">
                <a:solidFill>
                  <a:schemeClr val="bg1"/>
                </a:solidFill>
              </a:rPr>
              <a:t>게임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10537645" y="69131"/>
            <a:ext cx="1315152" cy="81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i="1" dirty="0" smtClean="0">
                <a:solidFill>
                  <a:schemeClr val="bg1"/>
                </a:solidFill>
              </a:rPr>
              <a:t>ITST</a:t>
            </a:r>
            <a:endParaRPr lang="en-US" altLang="ko-KR" sz="3600" b="1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6798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9091973" y="0"/>
            <a:ext cx="3124200" cy="6858000"/>
          </a:xfrm>
          <a:prstGeom prst="rect">
            <a:avLst/>
          </a:prstGeom>
          <a:gradFill flip="none" rotWithShape="1">
            <a:gsLst>
              <a:gs pos="7000">
                <a:srgbClr val="303030"/>
              </a:gs>
              <a:gs pos="8000">
                <a:srgbClr val="272727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9511073" y="1924050"/>
            <a:ext cx="2311400" cy="2273300"/>
          </a:xfrm>
          <a:prstGeom prst="roundRect">
            <a:avLst>
              <a:gd name="adj" fmla="val 8846"/>
            </a:avLst>
          </a:prstGeom>
          <a:solidFill>
            <a:schemeClr val="bg1">
              <a:lumMod val="85000"/>
            </a:schemeClr>
          </a:solidFill>
          <a:ln w="698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9612393" y="2016700"/>
            <a:ext cx="2124000" cy="2113340"/>
          </a:xfrm>
          <a:prstGeom prst="roundRect">
            <a:avLst>
              <a:gd name="adj" fmla="val 5229"/>
            </a:avLst>
          </a:prstGeom>
          <a:solidFill>
            <a:schemeClr val="tx1">
              <a:lumMod val="75000"/>
              <a:lumOff val="25000"/>
            </a:schemeClr>
          </a:solidFill>
          <a:ln w="123825"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>
              <a:rot lat="300000" lon="0" rev="0"/>
            </a:camera>
            <a:lightRig rig="threePt" dir="t"/>
          </a:scene3d>
          <a:sp3d>
            <a:bevelT w="622300" h="381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1" name="양쪽 모서리가 둥근 사각형 40"/>
          <p:cNvSpPr/>
          <p:nvPr/>
        </p:nvSpPr>
        <p:spPr>
          <a:xfrm>
            <a:off x="9547348" y="0"/>
            <a:ext cx="2377951" cy="546100"/>
          </a:xfrm>
          <a:prstGeom prst="round2SameRect">
            <a:avLst>
              <a:gd name="adj1" fmla="val 0"/>
              <a:gd name="adj2" fmla="val 36047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innerShdw blurRad="241300" dist="165100" dir="54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7" name="그룹 46"/>
          <p:cNvGrpSpPr/>
          <p:nvPr/>
        </p:nvGrpSpPr>
        <p:grpSpPr>
          <a:xfrm>
            <a:off x="9306105" y="1813826"/>
            <a:ext cx="3338162" cy="5731617"/>
            <a:chOff x="9306105" y="1813826"/>
            <a:chExt cx="3338162" cy="5731617"/>
          </a:xfrm>
        </p:grpSpPr>
        <p:sp>
          <p:nvSpPr>
            <p:cNvPr id="22" name="자유형 21"/>
            <p:cNvSpPr>
              <a:spLocks/>
            </p:cNvSpPr>
            <p:nvPr/>
          </p:nvSpPr>
          <p:spPr bwMode="auto">
            <a:xfrm rot="529477" flipH="1">
              <a:off x="10341226" y="1813826"/>
              <a:ext cx="1065733" cy="650548"/>
            </a:xfrm>
            <a:custGeom>
              <a:avLst/>
              <a:gdLst>
                <a:gd name="connsiteX0" fmla="*/ 1002468 w 1065733"/>
                <a:gd name="connsiteY0" fmla="*/ 130341 h 650548"/>
                <a:gd name="connsiteX1" fmla="*/ 973303 w 1065733"/>
                <a:gd name="connsiteY1" fmla="*/ 114634 h 650548"/>
                <a:gd name="connsiteX2" fmla="*/ 936959 w 1065733"/>
                <a:gd name="connsiteY2" fmla="*/ 104312 h 650548"/>
                <a:gd name="connsiteX3" fmla="*/ 915871 w 1065733"/>
                <a:gd name="connsiteY3" fmla="*/ 102067 h 650548"/>
                <a:gd name="connsiteX4" fmla="*/ 667746 w 1065733"/>
                <a:gd name="connsiteY4" fmla="*/ 76485 h 650548"/>
                <a:gd name="connsiteX5" fmla="*/ 35992 w 1065733"/>
                <a:gd name="connsiteY5" fmla="*/ 4230 h 650548"/>
                <a:gd name="connsiteX6" fmla="*/ 0 w 1065733"/>
                <a:gd name="connsiteY6" fmla="*/ 0 h 650548"/>
                <a:gd name="connsiteX7" fmla="*/ 205966 w 1065733"/>
                <a:gd name="connsiteY7" fmla="*/ 650548 h 650548"/>
                <a:gd name="connsiteX8" fmla="*/ 223993 w 1065733"/>
                <a:gd name="connsiteY8" fmla="*/ 647800 h 650548"/>
                <a:gd name="connsiteX9" fmla="*/ 299372 w 1065733"/>
                <a:gd name="connsiteY9" fmla="*/ 632541 h 650548"/>
                <a:gd name="connsiteX10" fmla="*/ 681207 w 1065733"/>
                <a:gd name="connsiteY10" fmla="*/ 545923 h 650548"/>
                <a:gd name="connsiteX11" fmla="*/ 870105 w 1065733"/>
                <a:gd name="connsiteY11" fmla="*/ 493414 h 650548"/>
                <a:gd name="connsiteX12" fmla="*/ 970611 w 1065733"/>
                <a:gd name="connsiteY12" fmla="*/ 459755 h 650548"/>
                <a:gd name="connsiteX13" fmla="*/ 1008301 w 1065733"/>
                <a:gd name="connsiteY13" fmla="*/ 443598 h 650548"/>
                <a:gd name="connsiteX14" fmla="*/ 1011890 w 1065733"/>
                <a:gd name="connsiteY14" fmla="*/ 441355 h 650548"/>
                <a:gd name="connsiteX15" fmla="*/ 1021761 w 1065733"/>
                <a:gd name="connsiteY15" fmla="*/ 431033 h 650548"/>
                <a:gd name="connsiteX16" fmla="*/ 1036120 w 1065733"/>
                <a:gd name="connsiteY16" fmla="*/ 406798 h 650548"/>
                <a:gd name="connsiteX17" fmla="*/ 1053618 w 1065733"/>
                <a:gd name="connsiteY17" fmla="*/ 359674 h 650548"/>
                <a:gd name="connsiteX18" fmla="*/ 1065284 w 1065733"/>
                <a:gd name="connsiteY18" fmla="*/ 303575 h 650548"/>
                <a:gd name="connsiteX19" fmla="*/ 1065733 w 1065733"/>
                <a:gd name="connsiteY19" fmla="*/ 258247 h 650548"/>
                <a:gd name="connsiteX20" fmla="*/ 1062592 w 1065733"/>
                <a:gd name="connsiteY20" fmla="*/ 229076 h 650548"/>
                <a:gd name="connsiteX21" fmla="*/ 1054964 w 1065733"/>
                <a:gd name="connsiteY21" fmla="*/ 200802 h 650548"/>
                <a:gd name="connsiteX22" fmla="*/ 1043299 w 1065733"/>
                <a:gd name="connsiteY22" fmla="*/ 174323 h 650548"/>
                <a:gd name="connsiteX23" fmla="*/ 1025800 w 1065733"/>
                <a:gd name="connsiteY23" fmla="*/ 150537 h 650548"/>
                <a:gd name="connsiteX24" fmla="*/ 1002468 w 1065733"/>
                <a:gd name="connsiteY24" fmla="*/ 130341 h 650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65733" h="650548">
                  <a:moveTo>
                    <a:pt x="1002468" y="130341"/>
                  </a:moveTo>
                  <a:lnTo>
                    <a:pt x="973303" y="114634"/>
                  </a:lnTo>
                  <a:lnTo>
                    <a:pt x="936959" y="104312"/>
                  </a:lnTo>
                  <a:lnTo>
                    <a:pt x="915871" y="102067"/>
                  </a:lnTo>
                  <a:lnTo>
                    <a:pt x="667746" y="76485"/>
                  </a:lnTo>
                  <a:lnTo>
                    <a:pt x="35992" y="4230"/>
                  </a:lnTo>
                  <a:lnTo>
                    <a:pt x="0" y="0"/>
                  </a:lnTo>
                  <a:lnTo>
                    <a:pt x="205966" y="650548"/>
                  </a:lnTo>
                  <a:lnTo>
                    <a:pt x="223993" y="647800"/>
                  </a:lnTo>
                  <a:lnTo>
                    <a:pt x="299372" y="632541"/>
                  </a:lnTo>
                  <a:lnTo>
                    <a:pt x="681207" y="545923"/>
                  </a:lnTo>
                  <a:lnTo>
                    <a:pt x="870105" y="493414"/>
                  </a:lnTo>
                  <a:lnTo>
                    <a:pt x="970611" y="459755"/>
                  </a:lnTo>
                  <a:lnTo>
                    <a:pt x="1008301" y="443598"/>
                  </a:lnTo>
                  <a:lnTo>
                    <a:pt x="1011890" y="441355"/>
                  </a:lnTo>
                  <a:lnTo>
                    <a:pt x="1021761" y="431033"/>
                  </a:lnTo>
                  <a:lnTo>
                    <a:pt x="1036120" y="406798"/>
                  </a:lnTo>
                  <a:lnTo>
                    <a:pt x="1053618" y="359674"/>
                  </a:lnTo>
                  <a:lnTo>
                    <a:pt x="1065284" y="303575"/>
                  </a:lnTo>
                  <a:lnTo>
                    <a:pt x="1065733" y="258247"/>
                  </a:lnTo>
                  <a:lnTo>
                    <a:pt x="1062592" y="229076"/>
                  </a:lnTo>
                  <a:lnTo>
                    <a:pt x="1054964" y="200802"/>
                  </a:lnTo>
                  <a:lnTo>
                    <a:pt x="1043299" y="174323"/>
                  </a:lnTo>
                  <a:lnTo>
                    <a:pt x="1025800" y="150537"/>
                  </a:lnTo>
                  <a:lnTo>
                    <a:pt x="1002468" y="130341"/>
                  </a:lnTo>
                  <a:close/>
                </a:path>
              </a:pathLst>
            </a:custGeom>
            <a:solidFill>
              <a:srgbClr val="FBC3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7" name="자유형 36"/>
            <p:cNvSpPr>
              <a:spLocks/>
            </p:cNvSpPr>
            <p:nvPr/>
          </p:nvSpPr>
          <p:spPr bwMode="auto">
            <a:xfrm rot="2113934" flipH="1">
              <a:off x="9531385" y="2054264"/>
              <a:ext cx="3112882" cy="3865905"/>
            </a:xfrm>
            <a:custGeom>
              <a:avLst/>
              <a:gdLst>
                <a:gd name="connsiteX0" fmla="*/ 2454682 w 3112882"/>
                <a:gd name="connsiteY0" fmla="*/ 19555 h 3865905"/>
                <a:gd name="connsiteX1" fmla="*/ 2311198 w 3112882"/>
                <a:gd name="connsiteY1" fmla="*/ 2692 h 3865905"/>
                <a:gd name="connsiteX2" fmla="*/ 2289660 w 3112882"/>
                <a:gd name="connsiteY2" fmla="*/ 448 h 3865905"/>
                <a:gd name="connsiteX3" fmla="*/ 2247484 w 3112882"/>
                <a:gd name="connsiteY3" fmla="*/ 0 h 3865905"/>
                <a:gd name="connsiteX4" fmla="*/ 2206204 w 3112882"/>
                <a:gd name="connsiteY4" fmla="*/ 3141 h 3865905"/>
                <a:gd name="connsiteX5" fmla="*/ 2165823 w 3112882"/>
                <a:gd name="connsiteY5" fmla="*/ 10770 h 3865905"/>
                <a:gd name="connsiteX6" fmla="*/ 2126338 w 3112882"/>
                <a:gd name="connsiteY6" fmla="*/ 22439 h 3865905"/>
                <a:gd name="connsiteX7" fmla="*/ 2087302 w 3112882"/>
                <a:gd name="connsiteY7" fmla="*/ 38147 h 3865905"/>
                <a:gd name="connsiteX8" fmla="*/ 2051407 w 3112882"/>
                <a:gd name="connsiteY8" fmla="*/ 57445 h 3865905"/>
                <a:gd name="connsiteX9" fmla="*/ 2016409 w 3112882"/>
                <a:gd name="connsiteY9" fmla="*/ 80782 h 3865905"/>
                <a:gd name="connsiteX10" fmla="*/ 1999808 w 3112882"/>
                <a:gd name="connsiteY10" fmla="*/ 94246 h 3865905"/>
                <a:gd name="connsiteX11" fmla="*/ 1204731 w 3112882"/>
                <a:gd name="connsiteY11" fmla="*/ 751728 h 3865905"/>
                <a:gd name="connsiteX12" fmla="*/ 1183642 w 3112882"/>
                <a:gd name="connsiteY12" fmla="*/ 769679 h 3865905"/>
                <a:gd name="connsiteX13" fmla="*/ 1144157 w 3112882"/>
                <a:gd name="connsiteY13" fmla="*/ 808276 h 3865905"/>
                <a:gd name="connsiteX14" fmla="*/ 1107365 w 3112882"/>
                <a:gd name="connsiteY14" fmla="*/ 849565 h 3865905"/>
                <a:gd name="connsiteX15" fmla="*/ 1073713 w 3112882"/>
                <a:gd name="connsiteY15" fmla="*/ 893547 h 3865905"/>
                <a:gd name="connsiteX16" fmla="*/ 1044100 w 3112882"/>
                <a:gd name="connsiteY16" fmla="*/ 939772 h 3865905"/>
                <a:gd name="connsiteX17" fmla="*/ 1017627 w 3112882"/>
                <a:gd name="connsiteY17" fmla="*/ 988242 h 3865905"/>
                <a:gd name="connsiteX18" fmla="*/ 995192 w 3112882"/>
                <a:gd name="connsiteY18" fmla="*/ 1038507 h 3865905"/>
                <a:gd name="connsiteX19" fmla="*/ 976347 w 3112882"/>
                <a:gd name="connsiteY19" fmla="*/ 1091016 h 3865905"/>
                <a:gd name="connsiteX20" fmla="*/ 968272 w 3112882"/>
                <a:gd name="connsiteY20" fmla="*/ 1117495 h 3865905"/>
                <a:gd name="connsiteX21" fmla="*/ 932825 w 3112882"/>
                <a:gd name="connsiteY21" fmla="*/ 1245849 h 3865905"/>
                <a:gd name="connsiteX22" fmla="*/ 841741 w 3112882"/>
                <a:gd name="connsiteY22" fmla="*/ 1556863 h 3865905"/>
                <a:gd name="connsiteX23" fmla="*/ 765463 w 3112882"/>
                <a:gd name="connsiteY23" fmla="*/ 1799212 h 3865905"/>
                <a:gd name="connsiteX24" fmla="*/ 713865 w 3112882"/>
                <a:gd name="connsiteY24" fmla="*/ 1952250 h 3865905"/>
                <a:gd name="connsiteX25" fmla="*/ 662713 w 3112882"/>
                <a:gd name="connsiteY25" fmla="*/ 2089133 h 3865905"/>
                <a:gd name="connsiteX26" fmla="*/ 614255 w 3112882"/>
                <a:gd name="connsiteY26" fmla="*/ 2204473 h 3865905"/>
                <a:gd name="connsiteX27" fmla="*/ 591821 w 3112882"/>
                <a:gd name="connsiteY27" fmla="*/ 2249351 h 3865905"/>
                <a:gd name="connsiteX28" fmla="*/ 0 w 3112882"/>
                <a:gd name="connsiteY28" fmla="*/ 2841310 h 3865905"/>
                <a:gd name="connsiteX29" fmla="*/ 1024806 w 3112882"/>
                <a:gd name="connsiteY29" fmla="*/ 3865905 h 3865905"/>
                <a:gd name="connsiteX30" fmla="*/ 1309723 w 3112882"/>
                <a:gd name="connsiteY30" fmla="*/ 3580922 h 3865905"/>
                <a:gd name="connsiteX31" fmla="*/ 1330363 w 3112882"/>
                <a:gd name="connsiteY31" fmla="*/ 3561624 h 3865905"/>
                <a:gd name="connsiteX32" fmla="*/ 1374783 w 3112882"/>
                <a:gd name="connsiteY32" fmla="*/ 3526618 h 3865905"/>
                <a:gd name="connsiteX33" fmla="*/ 1423242 w 3112882"/>
                <a:gd name="connsiteY33" fmla="*/ 3497895 h 3865905"/>
                <a:gd name="connsiteX34" fmla="*/ 1474841 w 3112882"/>
                <a:gd name="connsiteY34" fmla="*/ 3475456 h 3865905"/>
                <a:gd name="connsiteX35" fmla="*/ 1502211 w 3112882"/>
                <a:gd name="connsiteY35" fmla="*/ 3466928 h 3865905"/>
                <a:gd name="connsiteX36" fmla="*/ 2097173 w 3112882"/>
                <a:gd name="connsiteY36" fmla="*/ 3266766 h 3865905"/>
                <a:gd name="connsiteX37" fmla="*/ 2132171 w 3112882"/>
                <a:gd name="connsiteY37" fmla="*/ 3254649 h 3865905"/>
                <a:gd name="connsiteX38" fmla="*/ 2199923 w 3112882"/>
                <a:gd name="connsiteY38" fmla="*/ 3225477 h 3865905"/>
                <a:gd name="connsiteX39" fmla="*/ 2264983 w 3112882"/>
                <a:gd name="connsiteY39" fmla="*/ 3191817 h 3865905"/>
                <a:gd name="connsiteX40" fmla="*/ 2327799 w 3112882"/>
                <a:gd name="connsiteY40" fmla="*/ 3153671 h 3865905"/>
                <a:gd name="connsiteX41" fmla="*/ 2387924 w 3112882"/>
                <a:gd name="connsiteY41" fmla="*/ 3111483 h 3865905"/>
                <a:gd name="connsiteX42" fmla="*/ 2444907 w 3112882"/>
                <a:gd name="connsiteY42" fmla="*/ 3064360 h 3865905"/>
                <a:gd name="connsiteX43" fmla="*/ 2497853 w 3112882"/>
                <a:gd name="connsiteY43" fmla="*/ 3014096 h 3865905"/>
                <a:gd name="connsiteX44" fmla="*/ 2548105 w 3112882"/>
                <a:gd name="connsiteY44" fmla="*/ 2959793 h 3865905"/>
                <a:gd name="connsiteX45" fmla="*/ 2550306 w 3112882"/>
                <a:gd name="connsiteY45" fmla="*/ 2957041 h 3865905"/>
                <a:gd name="connsiteX46" fmla="*/ 2451132 w 3112882"/>
                <a:gd name="connsiteY46" fmla="*/ 2240459 h 3865905"/>
                <a:gd name="connsiteX47" fmla="*/ 2589246 w 3112882"/>
                <a:gd name="connsiteY47" fmla="*/ 1964850 h 3865905"/>
                <a:gd name="connsiteX48" fmla="*/ 2784604 w 3112882"/>
                <a:gd name="connsiteY48" fmla="*/ 1752284 h 3865905"/>
                <a:gd name="connsiteX49" fmla="*/ 3112882 w 3112882"/>
                <a:gd name="connsiteY49" fmla="*/ 1360396 h 3865905"/>
                <a:gd name="connsiteX50" fmla="*/ 3065444 w 3112882"/>
                <a:gd name="connsiteY50" fmla="*/ 1381834 h 3865905"/>
                <a:gd name="connsiteX51" fmla="*/ 2993206 w 3112882"/>
                <a:gd name="connsiteY51" fmla="*/ 1419533 h 3865905"/>
                <a:gd name="connsiteX52" fmla="*/ 2924556 w 3112882"/>
                <a:gd name="connsiteY52" fmla="*/ 1461719 h 3865905"/>
                <a:gd name="connsiteX53" fmla="*/ 2859945 w 3112882"/>
                <a:gd name="connsiteY53" fmla="*/ 1507496 h 3865905"/>
                <a:gd name="connsiteX54" fmla="*/ 2802063 w 3112882"/>
                <a:gd name="connsiteY54" fmla="*/ 1556864 h 3865905"/>
                <a:gd name="connsiteX55" fmla="*/ 2775591 w 3112882"/>
                <a:gd name="connsiteY55" fmla="*/ 1582445 h 3865905"/>
                <a:gd name="connsiteX56" fmla="*/ 2564707 w 3112882"/>
                <a:gd name="connsiteY56" fmla="*/ 1793377 h 3865905"/>
                <a:gd name="connsiteX57" fmla="*/ 2404526 w 3112882"/>
                <a:gd name="connsiteY57" fmla="*/ 1953597 h 3865905"/>
                <a:gd name="connsiteX58" fmla="*/ 2388373 w 3112882"/>
                <a:gd name="connsiteY58" fmla="*/ 1968407 h 3865905"/>
                <a:gd name="connsiteX59" fmla="*/ 2352925 w 3112882"/>
                <a:gd name="connsiteY59" fmla="*/ 1992193 h 3865905"/>
                <a:gd name="connsiteX60" fmla="*/ 2313441 w 3112882"/>
                <a:gd name="connsiteY60" fmla="*/ 2008349 h 3865905"/>
                <a:gd name="connsiteX61" fmla="*/ 2270816 w 3112882"/>
                <a:gd name="connsiteY61" fmla="*/ 2016876 h 3865905"/>
                <a:gd name="connsiteX62" fmla="*/ 2248830 w 3112882"/>
                <a:gd name="connsiteY62" fmla="*/ 2017325 h 3865905"/>
                <a:gd name="connsiteX63" fmla="*/ 2245690 w 3112882"/>
                <a:gd name="connsiteY63" fmla="*/ 2017325 h 3865905"/>
                <a:gd name="connsiteX64" fmla="*/ 2227741 w 3112882"/>
                <a:gd name="connsiteY64" fmla="*/ 2016877 h 3865905"/>
                <a:gd name="connsiteX65" fmla="*/ 2190052 w 3112882"/>
                <a:gd name="connsiteY65" fmla="*/ 2008349 h 3865905"/>
                <a:gd name="connsiteX66" fmla="*/ 2152811 w 3112882"/>
                <a:gd name="connsiteY66" fmla="*/ 1993091 h 3865905"/>
                <a:gd name="connsiteX67" fmla="*/ 2117364 w 3112882"/>
                <a:gd name="connsiteY67" fmla="*/ 1971549 h 3865905"/>
                <a:gd name="connsiteX68" fmla="*/ 2085059 w 3112882"/>
                <a:gd name="connsiteY68" fmla="*/ 1945070 h 3865905"/>
                <a:gd name="connsiteX69" fmla="*/ 2055894 w 3112882"/>
                <a:gd name="connsiteY69" fmla="*/ 1915001 h 3865905"/>
                <a:gd name="connsiteX70" fmla="*/ 2032562 w 3112882"/>
                <a:gd name="connsiteY70" fmla="*/ 1881790 h 3865905"/>
                <a:gd name="connsiteX71" fmla="*/ 2015063 w 3112882"/>
                <a:gd name="connsiteY71" fmla="*/ 1847681 h 3865905"/>
                <a:gd name="connsiteX72" fmla="*/ 2010127 w 3112882"/>
                <a:gd name="connsiteY72" fmla="*/ 1829281 h 3865905"/>
                <a:gd name="connsiteX73" fmla="*/ 2010127 w 3112882"/>
                <a:gd name="connsiteY73" fmla="*/ 979715 h 3865905"/>
                <a:gd name="connsiteX74" fmla="*/ 2322415 w 3112882"/>
                <a:gd name="connsiteY74" fmla="*/ 721659 h 3865905"/>
                <a:gd name="connsiteX75" fmla="*/ 2660648 w 3112882"/>
                <a:gd name="connsiteY75" fmla="*/ 670103 h 3865905"/>
                <a:gd name="connsiteX0" fmla="*/ 2454682 w 3112882"/>
                <a:gd name="connsiteY0" fmla="*/ 19555 h 3865905"/>
                <a:gd name="connsiteX1" fmla="*/ 2311198 w 3112882"/>
                <a:gd name="connsiteY1" fmla="*/ 2692 h 3865905"/>
                <a:gd name="connsiteX2" fmla="*/ 2289660 w 3112882"/>
                <a:gd name="connsiteY2" fmla="*/ 448 h 3865905"/>
                <a:gd name="connsiteX3" fmla="*/ 2247484 w 3112882"/>
                <a:gd name="connsiteY3" fmla="*/ 0 h 3865905"/>
                <a:gd name="connsiteX4" fmla="*/ 2206204 w 3112882"/>
                <a:gd name="connsiteY4" fmla="*/ 3141 h 3865905"/>
                <a:gd name="connsiteX5" fmla="*/ 2165823 w 3112882"/>
                <a:gd name="connsiteY5" fmla="*/ 10770 h 3865905"/>
                <a:gd name="connsiteX6" fmla="*/ 2126338 w 3112882"/>
                <a:gd name="connsiteY6" fmla="*/ 22439 h 3865905"/>
                <a:gd name="connsiteX7" fmla="*/ 2087302 w 3112882"/>
                <a:gd name="connsiteY7" fmla="*/ 38147 h 3865905"/>
                <a:gd name="connsiteX8" fmla="*/ 2051407 w 3112882"/>
                <a:gd name="connsiteY8" fmla="*/ 57445 h 3865905"/>
                <a:gd name="connsiteX9" fmla="*/ 2016409 w 3112882"/>
                <a:gd name="connsiteY9" fmla="*/ 80782 h 3865905"/>
                <a:gd name="connsiteX10" fmla="*/ 1999808 w 3112882"/>
                <a:gd name="connsiteY10" fmla="*/ 94246 h 3865905"/>
                <a:gd name="connsiteX11" fmla="*/ 1204731 w 3112882"/>
                <a:gd name="connsiteY11" fmla="*/ 751728 h 3865905"/>
                <a:gd name="connsiteX12" fmla="*/ 1183642 w 3112882"/>
                <a:gd name="connsiteY12" fmla="*/ 769679 h 3865905"/>
                <a:gd name="connsiteX13" fmla="*/ 1144157 w 3112882"/>
                <a:gd name="connsiteY13" fmla="*/ 808276 h 3865905"/>
                <a:gd name="connsiteX14" fmla="*/ 1107365 w 3112882"/>
                <a:gd name="connsiteY14" fmla="*/ 849565 h 3865905"/>
                <a:gd name="connsiteX15" fmla="*/ 1073713 w 3112882"/>
                <a:gd name="connsiteY15" fmla="*/ 893547 h 3865905"/>
                <a:gd name="connsiteX16" fmla="*/ 1044100 w 3112882"/>
                <a:gd name="connsiteY16" fmla="*/ 939772 h 3865905"/>
                <a:gd name="connsiteX17" fmla="*/ 1017627 w 3112882"/>
                <a:gd name="connsiteY17" fmla="*/ 988242 h 3865905"/>
                <a:gd name="connsiteX18" fmla="*/ 995192 w 3112882"/>
                <a:gd name="connsiteY18" fmla="*/ 1038507 h 3865905"/>
                <a:gd name="connsiteX19" fmla="*/ 976347 w 3112882"/>
                <a:gd name="connsiteY19" fmla="*/ 1091016 h 3865905"/>
                <a:gd name="connsiteX20" fmla="*/ 968272 w 3112882"/>
                <a:gd name="connsiteY20" fmla="*/ 1117495 h 3865905"/>
                <a:gd name="connsiteX21" fmla="*/ 932825 w 3112882"/>
                <a:gd name="connsiteY21" fmla="*/ 1245849 h 3865905"/>
                <a:gd name="connsiteX22" fmla="*/ 841741 w 3112882"/>
                <a:gd name="connsiteY22" fmla="*/ 1556863 h 3865905"/>
                <a:gd name="connsiteX23" fmla="*/ 765463 w 3112882"/>
                <a:gd name="connsiteY23" fmla="*/ 1799212 h 3865905"/>
                <a:gd name="connsiteX24" fmla="*/ 713865 w 3112882"/>
                <a:gd name="connsiteY24" fmla="*/ 1952250 h 3865905"/>
                <a:gd name="connsiteX25" fmla="*/ 662713 w 3112882"/>
                <a:gd name="connsiteY25" fmla="*/ 2089133 h 3865905"/>
                <a:gd name="connsiteX26" fmla="*/ 614255 w 3112882"/>
                <a:gd name="connsiteY26" fmla="*/ 2204473 h 3865905"/>
                <a:gd name="connsiteX27" fmla="*/ 591821 w 3112882"/>
                <a:gd name="connsiteY27" fmla="*/ 2249351 h 3865905"/>
                <a:gd name="connsiteX28" fmla="*/ 0 w 3112882"/>
                <a:gd name="connsiteY28" fmla="*/ 2841310 h 3865905"/>
                <a:gd name="connsiteX29" fmla="*/ 1024806 w 3112882"/>
                <a:gd name="connsiteY29" fmla="*/ 3865905 h 3865905"/>
                <a:gd name="connsiteX30" fmla="*/ 1309723 w 3112882"/>
                <a:gd name="connsiteY30" fmla="*/ 3580922 h 3865905"/>
                <a:gd name="connsiteX31" fmla="*/ 1330363 w 3112882"/>
                <a:gd name="connsiteY31" fmla="*/ 3561624 h 3865905"/>
                <a:gd name="connsiteX32" fmla="*/ 1374783 w 3112882"/>
                <a:gd name="connsiteY32" fmla="*/ 3526618 h 3865905"/>
                <a:gd name="connsiteX33" fmla="*/ 1423242 w 3112882"/>
                <a:gd name="connsiteY33" fmla="*/ 3497895 h 3865905"/>
                <a:gd name="connsiteX34" fmla="*/ 1474841 w 3112882"/>
                <a:gd name="connsiteY34" fmla="*/ 3475456 h 3865905"/>
                <a:gd name="connsiteX35" fmla="*/ 1502211 w 3112882"/>
                <a:gd name="connsiteY35" fmla="*/ 3466928 h 3865905"/>
                <a:gd name="connsiteX36" fmla="*/ 2097173 w 3112882"/>
                <a:gd name="connsiteY36" fmla="*/ 3266766 h 3865905"/>
                <a:gd name="connsiteX37" fmla="*/ 2132171 w 3112882"/>
                <a:gd name="connsiteY37" fmla="*/ 3254649 h 3865905"/>
                <a:gd name="connsiteX38" fmla="*/ 2199923 w 3112882"/>
                <a:gd name="connsiteY38" fmla="*/ 3225477 h 3865905"/>
                <a:gd name="connsiteX39" fmla="*/ 2264983 w 3112882"/>
                <a:gd name="connsiteY39" fmla="*/ 3191817 h 3865905"/>
                <a:gd name="connsiteX40" fmla="*/ 2327799 w 3112882"/>
                <a:gd name="connsiteY40" fmla="*/ 3153671 h 3865905"/>
                <a:gd name="connsiteX41" fmla="*/ 2387924 w 3112882"/>
                <a:gd name="connsiteY41" fmla="*/ 3111483 h 3865905"/>
                <a:gd name="connsiteX42" fmla="*/ 2444907 w 3112882"/>
                <a:gd name="connsiteY42" fmla="*/ 3064360 h 3865905"/>
                <a:gd name="connsiteX43" fmla="*/ 2497853 w 3112882"/>
                <a:gd name="connsiteY43" fmla="*/ 3014096 h 3865905"/>
                <a:gd name="connsiteX44" fmla="*/ 2548105 w 3112882"/>
                <a:gd name="connsiteY44" fmla="*/ 2959793 h 3865905"/>
                <a:gd name="connsiteX45" fmla="*/ 2550306 w 3112882"/>
                <a:gd name="connsiteY45" fmla="*/ 2957041 h 3865905"/>
                <a:gd name="connsiteX46" fmla="*/ 2966031 w 3112882"/>
                <a:gd name="connsiteY46" fmla="*/ 2119015 h 3865905"/>
                <a:gd name="connsiteX47" fmla="*/ 2589246 w 3112882"/>
                <a:gd name="connsiteY47" fmla="*/ 1964850 h 3865905"/>
                <a:gd name="connsiteX48" fmla="*/ 2784604 w 3112882"/>
                <a:gd name="connsiteY48" fmla="*/ 1752284 h 3865905"/>
                <a:gd name="connsiteX49" fmla="*/ 3112882 w 3112882"/>
                <a:gd name="connsiteY49" fmla="*/ 1360396 h 3865905"/>
                <a:gd name="connsiteX50" fmla="*/ 3065444 w 3112882"/>
                <a:gd name="connsiteY50" fmla="*/ 1381834 h 3865905"/>
                <a:gd name="connsiteX51" fmla="*/ 2993206 w 3112882"/>
                <a:gd name="connsiteY51" fmla="*/ 1419533 h 3865905"/>
                <a:gd name="connsiteX52" fmla="*/ 2924556 w 3112882"/>
                <a:gd name="connsiteY52" fmla="*/ 1461719 h 3865905"/>
                <a:gd name="connsiteX53" fmla="*/ 2859945 w 3112882"/>
                <a:gd name="connsiteY53" fmla="*/ 1507496 h 3865905"/>
                <a:gd name="connsiteX54" fmla="*/ 2802063 w 3112882"/>
                <a:gd name="connsiteY54" fmla="*/ 1556864 h 3865905"/>
                <a:gd name="connsiteX55" fmla="*/ 2775591 w 3112882"/>
                <a:gd name="connsiteY55" fmla="*/ 1582445 h 3865905"/>
                <a:gd name="connsiteX56" fmla="*/ 2564707 w 3112882"/>
                <a:gd name="connsiteY56" fmla="*/ 1793377 h 3865905"/>
                <a:gd name="connsiteX57" fmla="*/ 2404526 w 3112882"/>
                <a:gd name="connsiteY57" fmla="*/ 1953597 h 3865905"/>
                <a:gd name="connsiteX58" fmla="*/ 2388373 w 3112882"/>
                <a:gd name="connsiteY58" fmla="*/ 1968407 h 3865905"/>
                <a:gd name="connsiteX59" fmla="*/ 2352925 w 3112882"/>
                <a:gd name="connsiteY59" fmla="*/ 1992193 h 3865905"/>
                <a:gd name="connsiteX60" fmla="*/ 2313441 w 3112882"/>
                <a:gd name="connsiteY60" fmla="*/ 2008349 h 3865905"/>
                <a:gd name="connsiteX61" fmla="*/ 2270816 w 3112882"/>
                <a:gd name="connsiteY61" fmla="*/ 2016876 h 3865905"/>
                <a:gd name="connsiteX62" fmla="*/ 2248830 w 3112882"/>
                <a:gd name="connsiteY62" fmla="*/ 2017325 h 3865905"/>
                <a:gd name="connsiteX63" fmla="*/ 2245690 w 3112882"/>
                <a:gd name="connsiteY63" fmla="*/ 2017325 h 3865905"/>
                <a:gd name="connsiteX64" fmla="*/ 2227741 w 3112882"/>
                <a:gd name="connsiteY64" fmla="*/ 2016877 h 3865905"/>
                <a:gd name="connsiteX65" fmla="*/ 2190052 w 3112882"/>
                <a:gd name="connsiteY65" fmla="*/ 2008349 h 3865905"/>
                <a:gd name="connsiteX66" fmla="*/ 2152811 w 3112882"/>
                <a:gd name="connsiteY66" fmla="*/ 1993091 h 3865905"/>
                <a:gd name="connsiteX67" fmla="*/ 2117364 w 3112882"/>
                <a:gd name="connsiteY67" fmla="*/ 1971549 h 3865905"/>
                <a:gd name="connsiteX68" fmla="*/ 2085059 w 3112882"/>
                <a:gd name="connsiteY68" fmla="*/ 1945070 h 3865905"/>
                <a:gd name="connsiteX69" fmla="*/ 2055894 w 3112882"/>
                <a:gd name="connsiteY69" fmla="*/ 1915001 h 3865905"/>
                <a:gd name="connsiteX70" fmla="*/ 2032562 w 3112882"/>
                <a:gd name="connsiteY70" fmla="*/ 1881790 h 3865905"/>
                <a:gd name="connsiteX71" fmla="*/ 2015063 w 3112882"/>
                <a:gd name="connsiteY71" fmla="*/ 1847681 h 3865905"/>
                <a:gd name="connsiteX72" fmla="*/ 2010127 w 3112882"/>
                <a:gd name="connsiteY72" fmla="*/ 1829281 h 3865905"/>
                <a:gd name="connsiteX73" fmla="*/ 2010127 w 3112882"/>
                <a:gd name="connsiteY73" fmla="*/ 979715 h 3865905"/>
                <a:gd name="connsiteX74" fmla="*/ 2322415 w 3112882"/>
                <a:gd name="connsiteY74" fmla="*/ 721659 h 3865905"/>
                <a:gd name="connsiteX75" fmla="*/ 2660648 w 3112882"/>
                <a:gd name="connsiteY75" fmla="*/ 670103 h 3865905"/>
                <a:gd name="connsiteX76" fmla="*/ 2454682 w 3112882"/>
                <a:gd name="connsiteY76" fmla="*/ 19555 h 3865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3112882" h="3865905">
                  <a:moveTo>
                    <a:pt x="2454682" y="19555"/>
                  </a:moveTo>
                  <a:lnTo>
                    <a:pt x="2311198" y="2692"/>
                  </a:lnTo>
                  <a:lnTo>
                    <a:pt x="2289660" y="448"/>
                  </a:lnTo>
                  <a:lnTo>
                    <a:pt x="2247484" y="0"/>
                  </a:lnTo>
                  <a:lnTo>
                    <a:pt x="2206204" y="3141"/>
                  </a:lnTo>
                  <a:lnTo>
                    <a:pt x="2165823" y="10770"/>
                  </a:lnTo>
                  <a:lnTo>
                    <a:pt x="2126338" y="22439"/>
                  </a:lnTo>
                  <a:lnTo>
                    <a:pt x="2087302" y="38147"/>
                  </a:lnTo>
                  <a:lnTo>
                    <a:pt x="2051407" y="57445"/>
                  </a:lnTo>
                  <a:lnTo>
                    <a:pt x="2016409" y="80782"/>
                  </a:lnTo>
                  <a:lnTo>
                    <a:pt x="1999808" y="94246"/>
                  </a:lnTo>
                  <a:lnTo>
                    <a:pt x="1204731" y="751728"/>
                  </a:lnTo>
                  <a:lnTo>
                    <a:pt x="1183642" y="769679"/>
                  </a:lnTo>
                  <a:lnTo>
                    <a:pt x="1144157" y="808276"/>
                  </a:lnTo>
                  <a:lnTo>
                    <a:pt x="1107365" y="849565"/>
                  </a:lnTo>
                  <a:lnTo>
                    <a:pt x="1073713" y="893547"/>
                  </a:lnTo>
                  <a:lnTo>
                    <a:pt x="1044100" y="939772"/>
                  </a:lnTo>
                  <a:lnTo>
                    <a:pt x="1017627" y="988242"/>
                  </a:lnTo>
                  <a:lnTo>
                    <a:pt x="995192" y="1038507"/>
                  </a:lnTo>
                  <a:lnTo>
                    <a:pt x="976347" y="1091016"/>
                  </a:lnTo>
                  <a:lnTo>
                    <a:pt x="968272" y="1117495"/>
                  </a:lnTo>
                  <a:lnTo>
                    <a:pt x="932825" y="1245849"/>
                  </a:lnTo>
                  <a:lnTo>
                    <a:pt x="841741" y="1556863"/>
                  </a:lnTo>
                  <a:lnTo>
                    <a:pt x="765463" y="1799212"/>
                  </a:lnTo>
                  <a:lnTo>
                    <a:pt x="713865" y="1952250"/>
                  </a:lnTo>
                  <a:lnTo>
                    <a:pt x="662713" y="2089133"/>
                  </a:lnTo>
                  <a:lnTo>
                    <a:pt x="614255" y="2204473"/>
                  </a:lnTo>
                  <a:lnTo>
                    <a:pt x="591821" y="2249351"/>
                  </a:lnTo>
                  <a:lnTo>
                    <a:pt x="0" y="2841310"/>
                  </a:lnTo>
                  <a:lnTo>
                    <a:pt x="1024806" y="3865905"/>
                  </a:lnTo>
                  <a:lnTo>
                    <a:pt x="1309723" y="3580922"/>
                  </a:lnTo>
                  <a:lnTo>
                    <a:pt x="1330363" y="3561624"/>
                  </a:lnTo>
                  <a:lnTo>
                    <a:pt x="1374783" y="3526618"/>
                  </a:lnTo>
                  <a:lnTo>
                    <a:pt x="1423242" y="3497895"/>
                  </a:lnTo>
                  <a:lnTo>
                    <a:pt x="1474841" y="3475456"/>
                  </a:lnTo>
                  <a:lnTo>
                    <a:pt x="1502211" y="3466928"/>
                  </a:lnTo>
                  <a:lnTo>
                    <a:pt x="2097173" y="3266766"/>
                  </a:lnTo>
                  <a:lnTo>
                    <a:pt x="2132171" y="3254649"/>
                  </a:lnTo>
                  <a:lnTo>
                    <a:pt x="2199923" y="3225477"/>
                  </a:lnTo>
                  <a:lnTo>
                    <a:pt x="2264983" y="3191817"/>
                  </a:lnTo>
                  <a:lnTo>
                    <a:pt x="2327799" y="3153671"/>
                  </a:lnTo>
                  <a:lnTo>
                    <a:pt x="2387924" y="3111483"/>
                  </a:lnTo>
                  <a:lnTo>
                    <a:pt x="2444907" y="3064360"/>
                  </a:lnTo>
                  <a:lnTo>
                    <a:pt x="2497853" y="3014096"/>
                  </a:lnTo>
                  <a:lnTo>
                    <a:pt x="2548105" y="2959793"/>
                  </a:lnTo>
                  <a:lnTo>
                    <a:pt x="2550306" y="2957041"/>
                  </a:lnTo>
                  <a:lnTo>
                    <a:pt x="2966031" y="2119015"/>
                  </a:lnTo>
                  <a:lnTo>
                    <a:pt x="2589246" y="1964850"/>
                  </a:lnTo>
                  <a:lnTo>
                    <a:pt x="2784604" y="1752284"/>
                  </a:lnTo>
                  <a:lnTo>
                    <a:pt x="3112882" y="1360396"/>
                  </a:lnTo>
                  <a:lnTo>
                    <a:pt x="3065444" y="1381834"/>
                  </a:lnTo>
                  <a:lnTo>
                    <a:pt x="2993206" y="1419533"/>
                  </a:lnTo>
                  <a:lnTo>
                    <a:pt x="2924556" y="1461719"/>
                  </a:lnTo>
                  <a:lnTo>
                    <a:pt x="2859945" y="1507496"/>
                  </a:lnTo>
                  <a:lnTo>
                    <a:pt x="2802063" y="1556864"/>
                  </a:lnTo>
                  <a:lnTo>
                    <a:pt x="2775591" y="1582445"/>
                  </a:lnTo>
                  <a:lnTo>
                    <a:pt x="2564707" y="1793377"/>
                  </a:lnTo>
                  <a:lnTo>
                    <a:pt x="2404526" y="1953597"/>
                  </a:lnTo>
                  <a:lnTo>
                    <a:pt x="2388373" y="1968407"/>
                  </a:lnTo>
                  <a:lnTo>
                    <a:pt x="2352925" y="1992193"/>
                  </a:lnTo>
                  <a:lnTo>
                    <a:pt x="2313441" y="2008349"/>
                  </a:lnTo>
                  <a:lnTo>
                    <a:pt x="2270816" y="2016876"/>
                  </a:lnTo>
                  <a:lnTo>
                    <a:pt x="2248830" y="2017325"/>
                  </a:lnTo>
                  <a:lnTo>
                    <a:pt x="2245690" y="2017325"/>
                  </a:lnTo>
                  <a:lnTo>
                    <a:pt x="2227741" y="2016877"/>
                  </a:lnTo>
                  <a:lnTo>
                    <a:pt x="2190052" y="2008349"/>
                  </a:lnTo>
                  <a:lnTo>
                    <a:pt x="2152811" y="1993091"/>
                  </a:lnTo>
                  <a:lnTo>
                    <a:pt x="2117364" y="1971549"/>
                  </a:lnTo>
                  <a:lnTo>
                    <a:pt x="2085059" y="1945070"/>
                  </a:lnTo>
                  <a:lnTo>
                    <a:pt x="2055894" y="1915001"/>
                  </a:lnTo>
                  <a:lnTo>
                    <a:pt x="2032562" y="1881790"/>
                  </a:lnTo>
                  <a:lnTo>
                    <a:pt x="2015063" y="1847681"/>
                  </a:lnTo>
                  <a:lnTo>
                    <a:pt x="2010127" y="1829281"/>
                  </a:lnTo>
                  <a:lnTo>
                    <a:pt x="2010127" y="979715"/>
                  </a:lnTo>
                  <a:lnTo>
                    <a:pt x="2322415" y="721659"/>
                  </a:lnTo>
                  <a:lnTo>
                    <a:pt x="2660648" y="670103"/>
                  </a:lnTo>
                  <a:lnTo>
                    <a:pt x="2454682" y="19555"/>
                  </a:lnTo>
                  <a:close/>
                </a:path>
              </a:pathLst>
            </a:custGeom>
            <a:solidFill>
              <a:srgbClr val="FBC3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Freeform 7"/>
            <p:cNvSpPr>
              <a:spLocks/>
            </p:cNvSpPr>
            <p:nvPr/>
          </p:nvSpPr>
          <p:spPr bwMode="auto">
            <a:xfrm rot="1365788">
              <a:off x="9306105" y="2309457"/>
              <a:ext cx="1097604" cy="2176587"/>
            </a:xfrm>
            <a:custGeom>
              <a:avLst/>
              <a:gdLst>
                <a:gd name="T0" fmla="*/ 852 w 1286"/>
                <a:gd name="T1" fmla="*/ 2795 h 2795"/>
                <a:gd name="T2" fmla="*/ 785 w 1286"/>
                <a:gd name="T3" fmla="*/ 2701 h 2795"/>
                <a:gd name="T4" fmla="*/ 446 w 1286"/>
                <a:gd name="T5" fmla="*/ 2210 h 2795"/>
                <a:gd name="T6" fmla="*/ 280 w 1286"/>
                <a:gd name="T7" fmla="*/ 1954 h 2795"/>
                <a:gd name="T8" fmla="*/ 194 w 1286"/>
                <a:gd name="T9" fmla="*/ 1804 h 2795"/>
                <a:gd name="T10" fmla="*/ 162 w 1286"/>
                <a:gd name="T11" fmla="*/ 1744 h 2795"/>
                <a:gd name="T12" fmla="*/ 148 w 1286"/>
                <a:gd name="T13" fmla="*/ 1712 h 2795"/>
                <a:gd name="T14" fmla="*/ 129 w 1286"/>
                <a:gd name="T15" fmla="*/ 1634 h 2795"/>
                <a:gd name="T16" fmla="*/ 112 w 1286"/>
                <a:gd name="T17" fmla="*/ 1486 h 2795"/>
                <a:gd name="T18" fmla="*/ 100 w 1286"/>
                <a:gd name="T19" fmla="*/ 1110 h 2795"/>
                <a:gd name="T20" fmla="*/ 87 w 1286"/>
                <a:gd name="T21" fmla="*/ 826 h 2795"/>
                <a:gd name="T22" fmla="*/ 76 w 1286"/>
                <a:gd name="T23" fmla="*/ 693 h 2795"/>
                <a:gd name="T24" fmla="*/ 36 w 1286"/>
                <a:gd name="T25" fmla="*/ 443 h 2795"/>
                <a:gd name="T26" fmla="*/ 10 w 1286"/>
                <a:gd name="T27" fmla="*/ 288 h 2795"/>
                <a:gd name="T28" fmla="*/ 0 w 1286"/>
                <a:gd name="T29" fmla="*/ 200 h 2795"/>
                <a:gd name="T30" fmla="*/ 1 w 1286"/>
                <a:gd name="T31" fmla="*/ 130 h 2795"/>
                <a:gd name="T32" fmla="*/ 17 w 1286"/>
                <a:gd name="T33" fmla="*/ 78 h 2795"/>
                <a:gd name="T34" fmla="*/ 31 w 1286"/>
                <a:gd name="T35" fmla="*/ 61 h 2795"/>
                <a:gd name="T36" fmla="*/ 54 w 1286"/>
                <a:gd name="T37" fmla="*/ 42 h 2795"/>
                <a:gd name="T38" fmla="*/ 100 w 1286"/>
                <a:gd name="T39" fmla="*/ 16 h 2795"/>
                <a:gd name="T40" fmla="*/ 147 w 1286"/>
                <a:gd name="T41" fmla="*/ 3 h 2795"/>
                <a:gd name="T42" fmla="*/ 194 w 1286"/>
                <a:gd name="T43" fmla="*/ 0 h 2795"/>
                <a:gd name="T44" fmla="*/ 240 w 1286"/>
                <a:gd name="T45" fmla="*/ 7 h 2795"/>
                <a:gd name="T46" fmla="*/ 285 w 1286"/>
                <a:gd name="T47" fmla="*/ 25 h 2795"/>
                <a:gd name="T48" fmla="*/ 351 w 1286"/>
                <a:gd name="T49" fmla="*/ 61 h 2795"/>
                <a:gd name="T50" fmla="*/ 430 w 1286"/>
                <a:gd name="T51" fmla="*/ 124 h 2795"/>
                <a:gd name="T52" fmla="*/ 498 w 1286"/>
                <a:gd name="T53" fmla="*/ 196 h 2795"/>
                <a:gd name="T54" fmla="*/ 573 w 1286"/>
                <a:gd name="T55" fmla="*/ 291 h 2795"/>
                <a:gd name="T56" fmla="*/ 590 w 1286"/>
                <a:gd name="T57" fmla="*/ 323 h 2795"/>
                <a:gd name="T58" fmla="*/ 632 w 1286"/>
                <a:gd name="T59" fmla="*/ 407 h 2795"/>
                <a:gd name="T60" fmla="*/ 700 w 1286"/>
                <a:gd name="T61" fmla="*/ 587 h 2795"/>
                <a:gd name="T62" fmla="*/ 753 w 1286"/>
                <a:gd name="T63" fmla="*/ 772 h 2795"/>
                <a:gd name="T64" fmla="*/ 793 w 1286"/>
                <a:gd name="T65" fmla="*/ 953 h 2795"/>
                <a:gd name="T66" fmla="*/ 835 w 1286"/>
                <a:gd name="T67" fmla="*/ 1195 h 2795"/>
                <a:gd name="T68" fmla="*/ 858 w 1286"/>
                <a:gd name="T69" fmla="*/ 1399 h 2795"/>
                <a:gd name="T70" fmla="*/ 859 w 1286"/>
                <a:gd name="T71" fmla="*/ 1421 h 2795"/>
                <a:gd name="T72" fmla="*/ 1286 w 1286"/>
                <a:gd name="T73" fmla="*/ 1952 h 2795"/>
                <a:gd name="T74" fmla="*/ 852 w 1286"/>
                <a:gd name="T75" fmla="*/ 2795 h 2795"/>
                <a:gd name="connsiteX0" fmla="*/ 8210 w 10000"/>
                <a:gd name="connsiteY0" fmla="*/ 10708 h 10708"/>
                <a:gd name="connsiteX1" fmla="*/ 6104 w 10000"/>
                <a:gd name="connsiteY1" fmla="*/ 9664 h 10708"/>
                <a:gd name="connsiteX2" fmla="*/ 3468 w 10000"/>
                <a:gd name="connsiteY2" fmla="*/ 7907 h 10708"/>
                <a:gd name="connsiteX3" fmla="*/ 2177 w 10000"/>
                <a:gd name="connsiteY3" fmla="*/ 6991 h 10708"/>
                <a:gd name="connsiteX4" fmla="*/ 1509 w 10000"/>
                <a:gd name="connsiteY4" fmla="*/ 6454 h 10708"/>
                <a:gd name="connsiteX5" fmla="*/ 1260 w 10000"/>
                <a:gd name="connsiteY5" fmla="*/ 6240 h 10708"/>
                <a:gd name="connsiteX6" fmla="*/ 1151 w 10000"/>
                <a:gd name="connsiteY6" fmla="*/ 6125 h 10708"/>
                <a:gd name="connsiteX7" fmla="*/ 1003 w 10000"/>
                <a:gd name="connsiteY7" fmla="*/ 5846 h 10708"/>
                <a:gd name="connsiteX8" fmla="*/ 871 w 10000"/>
                <a:gd name="connsiteY8" fmla="*/ 5317 h 10708"/>
                <a:gd name="connsiteX9" fmla="*/ 778 w 10000"/>
                <a:gd name="connsiteY9" fmla="*/ 3971 h 10708"/>
                <a:gd name="connsiteX10" fmla="*/ 677 w 10000"/>
                <a:gd name="connsiteY10" fmla="*/ 2955 h 10708"/>
                <a:gd name="connsiteX11" fmla="*/ 591 w 10000"/>
                <a:gd name="connsiteY11" fmla="*/ 2479 h 10708"/>
                <a:gd name="connsiteX12" fmla="*/ 280 w 10000"/>
                <a:gd name="connsiteY12" fmla="*/ 1585 h 10708"/>
                <a:gd name="connsiteX13" fmla="*/ 78 w 10000"/>
                <a:gd name="connsiteY13" fmla="*/ 1030 h 10708"/>
                <a:gd name="connsiteX14" fmla="*/ 0 w 10000"/>
                <a:gd name="connsiteY14" fmla="*/ 716 h 10708"/>
                <a:gd name="connsiteX15" fmla="*/ 8 w 10000"/>
                <a:gd name="connsiteY15" fmla="*/ 465 h 10708"/>
                <a:gd name="connsiteX16" fmla="*/ 132 w 10000"/>
                <a:gd name="connsiteY16" fmla="*/ 279 h 10708"/>
                <a:gd name="connsiteX17" fmla="*/ 241 w 10000"/>
                <a:gd name="connsiteY17" fmla="*/ 218 h 10708"/>
                <a:gd name="connsiteX18" fmla="*/ 420 w 10000"/>
                <a:gd name="connsiteY18" fmla="*/ 150 h 10708"/>
                <a:gd name="connsiteX19" fmla="*/ 778 w 10000"/>
                <a:gd name="connsiteY19" fmla="*/ 57 h 10708"/>
                <a:gd name="connsiteX20" fmla="*/ 1143 w 10000"/>
                <a:gd name="connsiteY20" fmla="*/ 11 h 10708"/>
                <a:gd name="connsiteX21" fmla="*/ 1509 w 10000"/>
                <a:gd name="connsiteY21" fmla="*/ 0 h 10708"/>
                <a:gd name="connsiteX22" fmla="*/ 1866 w 10000"/>
                <a:gd name="connsiteY22" fmla="*/ 25 h 10708"/>
                <a:gd name="connsiteX23" fmla="*/ 2216 w 10000"/>
                <a:gd name="connsiteY23" fmla="*/ 89 h 10708"/>
                <a:gd name="connsiteX24" fmla="*/ 2729 w 10000"/>
                <a:gd name="connsiteY24" fmla="*/ 218 h 10708"/>
                <a:gd name="connsiteX25" fmla="*/ 3344 w 10000"/>
                <a:gd name="connsiteY25" fmla="*/ 444 h 10708"/>
                <a:gd name="connsiteX26" fmla="*/ 3872 w 10000"/>
                <a:gd name="connsiteY26" fmla="*/ 701 h 10708"/>
                <a:gd name="connsiteX27" fmla="*/ 4456 w 10000"/>
                <a:gd name="connsiteY27" fmla="*/ 1041 h 10708"/>
                <a:gd name="connsiteX28" fmla="*/ 4588 w 10000"/>
                <a:gd name="connsiteY28" fmla="*/ 1156 h 10708"/>
                <a:gd name="connsiteX29" fmla="*/ 4914 w 10000"/>
                <a:gd name="connsiteY29" fmla="*/ 1456 h 10708"/>
                <a:gd name="connsiteX30" fmla="*/ 5443 w 10000"/>
                <a:gd name="connsiteY30" fmla="*/ 2100 h 10708"/>
                <a:gd name="connsiteX31" fmla="*/ 5855 w 10000"/>
                <a:gd name="connsiteY31" fmla="*/ 2762 h 10708"/>
                <a:gd name="connsiteX32" fmla="*/ 6166 w 10000"/>
                <a:gd name="connsiteY32" fmla="*/ 3410 h 10708"/>
                <a:gd name="connsiteX33" fmla="*/ 6493 w 10000"/>
                <a:gd name="connsiteY33" fmla="*/ 4275 h 10708"/>
                <a:gd name="connsiteX34" fmla="*/ 6672 w 10000"/>
                <a:gd name="connsiteY34" fmla="*/ 5005 h 10708"/>
                <a:gd name="connsiteX35" fmla="*/ 6680 w 10000"/>
                <a:gd name="connsiteY35" fmla="*/ 5084 h 10708"/>
                <a:gd name="connsiteX36" fmla="*/ 10000 w 10000"/>
                <a:gd name="connsiteY36" fmla="*/ 6984 h 10708"/>
                <a:gd name="connsiteX37" fmla="*/ 8210 w 10000"/>
                <a:gd name="connsiteY37" fmla="*/ 10708 h 10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0000" h="10708">
                  <a:moveTo>
                    <a:pt x="8210" y="10708"/>
                  </a:moveTo>
                  <a:lnTo>
                    <a:pt x="6104" y="9664"/>
                  </a:lnTo>
                  <a:lnTo>
                    <a:pt x="3468" y="7907"/>
                  </a:lnTo>
                  <a:lnTo>
                    <a:pt x="2177" y="6991"/>
                  </a:lnTo>
                  <a:lnTo>
                    <a:pt x="1509" y="6454"/>
                  </a:lnTo>
                  <a:lnTo>
                    <a:pt x="1260" y="6240"/>
                  </a:lnTo>
                  <a:lnTo>
                    <a:pt x="1151" y="6125"/>
                  </a:lnTo>
                  <a:cubicBezTo>
                    <a:pt x="1102" y="6032"/>
                    <a:pt x="1052" y="5939"/>
                    <a:pt x="1003" y="5846"/>
                  </a:cubicBezTo>
                  <a:lnTo>
                    <a:pt x="871" y="5317"/>
                  </a:lnTo>
                  <a:cubicBezTo>
                    <a:pt x="840" y="4868"/>
                    <a:pt x="809" y="4420"/>
                    <a:pt x="778" y="3971"/>
                  </a:cubicBezTo>
                  <a:cubicBezTo>
                    <a:pt x="744" y="3632"/>
                    <a:pt x="711" y="3294"/>
                    <a:pt x="677" y="2955"/>
                  </a:cubicBezTo>
                  <a:cubicBezTo>
                    <a:pt x="648" y="2796"/>
                    <a:pt x="620" y="2638"/>
                    <a:pt x="591" y="2479"/>
                  </a:cubicBezTo>
                  <a:lnTo>
                    <a:pt x="280" y="1585"/>
                  </a:lnTo>
                  <a:cubicBezTo>
                    <a:pt x="213" y="1400"/>
                    <a:pt x="145" y="1215"/>
                    <a:pt x="78" y="1030"/>
                  </a:cubicBezTo>
                  <a:cubicBezTo>
                    <a:pt x="52" y="925"/>
                    <a:pt x="26" y="821"/>
                    <a:pt x="0" y="716"/>
                  </a:cubicBezTo>
                  <a:cubicBezTo>
                    <a:pt x="3" y="632"/>
                    <a:pt x="5" y="549"/>
                    <a:pt x="8" y="465"/>
                  </a:cubicBezTo>
                  <a:cubicBezTo>
                    <a:pt x="49" y="403"/>
                    <a:pt x="91" y="341"/>
                    <a:pt x="132" y="279"/>
                  </a:cubicBezTo>
                  <a:lnTo>
                    <a:pt x="241" y="218"/>
                  </a:lnTo>
                  <a:lnTo>
                    <a:pt x="420" y="150"/>
                  </a:lnTo>
                  <a:lnTo>
                    <a:pt x="778" y="57"/>
                  </a:lnTo>
                  <a:lnTo>
                    <a:pt x="1143" y="11"/>
                  </a:lnTo>
                  <a:lnTo>
                    <a:pt x="1509" y="0"/>
                  </a:lnTo>
                  <a:lnTo>
                    <a:pt x="1866" y="25"/>
                  </a:lnTo>
                  <a:lnTo>
                    <a:pt x="2216" y="89"/>
                  </a:lnTo>
                  <a:lnTo>
                    <a:pt x="2729" y="218"/>
                  </a:lnTo>
                  <a:lnTo>
                    <a:pt x="3344" y="444"/>
                  </a:lnTo>
                  <a:lnTo>
                    <a:pt x="3872" y="701"/>
                  </a:lnTo>
                  <a:lnTo>
                    <a:pt x="4456" y="1041"/>
                  </a:lnTo>
                  <a:lnTo>
                    <a:pt x="4588" y="1156"/>
                  </a:lnTo>
                  <a:lnTo>
                    <a:pt x="4914" y="1456"/>
                  </a:lnTo>
                  <a:lnTo>
                    <a:pt x="5443" y="2100"/>
                  </a:lnTo>
                  <a:lnTo>
                    <a:pt x="5855" y="2762"/>
                  </a:lnTo>
                  <a:lnTo>
                    <a:pt x="6166" y="3410"/>
                  </a:lnTo>
                  <a:lnTo>
                    <a:pt x="6493" y="4275"/>
                  </a:lnTo>
                  <a:cubicBezTo>
                    <a:pt x="6553" y="4518"/>
                    <a:pt x="6612" y="4762"/>
                    <a:pt x="6672" y="5005"/>
                  </a:cubicBezTo>
                  <a:cubicBezTo>
                    <a:pt x="6675" y="5031"/>
                    <a:pt x="6677" y="5058"/>
                    <a:pt x="6680" y="5084"/>
                  </a:cubicBezTo>
                  <a:lnTo>
                    <a:pt x="10000" y="6984"/>
                  </a:lnTo>
                  <a:lnTo>
                    <a:pt x="8210" y="10708"/>
                  </a:lnTo>
                  <a:close/>
                </a:path>
              </a:pathLst>
            </a:custGeom>
            <a:solidFill>
              <a:srgbClr val="FBC39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grpSp>
          <p:nvGrpSpPr>
            <p:cNvPr id="11" name="그룹 10"/>
            <p:cNvGrpSpPr/>
            <p:nvPr/>
          </p:nvGrpSpPr>
          <p:grpSpPr>
            <a:xfrm>
              <a:off x="9965733" y="2372330"/>
              <a:ext cx="1407160" cy="1407160"/>
              <a:chOff x="855980" y="2494250"/>
              <a:chExt cx="1158240" cy="1158240"/>
            </a:xfrm>
          </p:grpSpPr>
          <p:sp>
            <p:nvSpPr>
              <p:cNvPr id="9" name="타원 8"/>
              <p:cNvSpPr/>
              <p:nvPr/>
            </p:nvSpPr>
            <p:spPr>
              <a:xfrm>
                <a:off x="855980" y="2494250"/>
                <a:ext cx="1158240" cy="1158240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0" name="타원 9"/>
              <p:cNvSpPr/>
              <p:nvPr/>
            </p:nvSpPr>
            <p:spPr>
              <a:xfrm>
                <a:off x="976770" y="2602370"/>
                <a:ext cx="916660" cy="916660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 w="41275">
                <a:gradFill flip="none" rotWithShape="1">
                  <a:gsLst>
                    <a:gs pos="81000">
                      <a:schemeClr val="bg1">
                        <a:lumMod val="65000"/>
                      </a:schemeClr>
                    </a:gs>
                    <a:gs pos="100000">
                      <a:schemeClr val="bg1">
                        <a:lumMod val="9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9" name="Freeform 13"/>
            <p:cNvSpPr>
              <a:spLocks/>
            </p:cNvSpPr>
            <p:nvPr/>
          </p:nvSpPr>
          <p:spPr bwMode="auto">
            <a:xfrm rot="21013934" flipH="1">
              <a:off x="10222199" y="5038823"/>
              <a:ext cx="1811561" cy="17568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" name="Freeform 13"/>
            <p:cNvSpPr>
              <a:spLocks/>
            </p:cNvSpPr>
            <p:nvPr/>
          </p:nvSpPr>
          <p:spPr bwMode="auto">
            <a:xfrm rot="21013934" flipH="1">
              <a:off x="10229547" y="5172529"/>
              <a:ext cx="1914409" cy="2372914"/>
            </a:xfrm>
            <a:prstGeom prst="rect">
              <a:avLst/>
            </a:prstGeom>
            <a:solidFill>
              <a:srgbClr val="2C55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" name="Freeform 15"/>
            <p:cNvSpPr>
              <a:spLocks/>
            </p:cNvSpPr>
            <p:nvPr/>
          </p:nvSpPr>
          <p:spPr bwMode="auto">
            <a:xfrm flipH="1">
              <a:off x="10232267" y="5351785"/>
              <a:ext cx="320364" cy="320364"/>
            </a:xfrm>
            <a:custGeom>
              <a:avLst/>
              <a:gdLst>
                <a:gd name="T0" fmla="*/ 356 w 713"/>
                <a:gd name="T1" fmla="*/ 0 h 713"/>
                <a:gd name="T2" fmla="*/ 394 w 713"/>
                <a:gd name="T3" fmla="*/ 1 h 713"/>
                <a:gd name="T4" fmla="*/ 463 w 713"/>
                <a:gd name="T5" fmla="*/ 16 h 713"/>
                <a:gd name="T6" fmla="*/ 526 w 713"/>
                <a:gd name="T7" fmla="*/ 43 h 713"/>
                <a:gd name="T8" fmla="*/ 584 w 713"/>
                <a:gd name="T9" fmla="*/ 82 h 713"/>
                <a:gd name="T10" fmla="*/ 633 w 713"/>
                <a:gd name="T11" fmla="*/ 129 h 713"/>
                <a:gd name="T12" fmla="*/ 670 w 713"/>
                <a:gd name="T13" fmla="*/ 187 h 713"/>
                <a:gd name="T14" fmla="*/ 697 w 713"/>
                <a:gd name="T15" fmla="*/ 250 h 713"/>
                <a:gd name="T16" fmla="*/ 712 w 713"/>
                <a:gd name="T17" fmla="*/ 319 h 713"/>
                <a:gd name="T18" fmla="*/ 713 w 713"/>
                <a:gd name="T19" fmla="*/ 357 h 713"/>
                <a:gd name="T20" fmla="*/ 712 w 713"/>
                <a:gd name="T21" fmla="*/ 393 h 713"/>
                <a:gd name="T22" fmla="*/ 697 w 713"/>
                <a:gd name="T23" fmla="*/ 463 h 713"/>
                <a:gd name="T24" fmla="*/ 670 w 713"/>
                <a:gd name="T25" fmla="*/ 527 h 713"/>
                <a:gd name="T26" fmla="*/ 633 w 713"/>
                <a:gd name="T27" fmla="*/ 583 h 713"/>
                <a:gd name="T28" fmla="*/ 584 w 713"/>
                <a:gd name="T29" fmla="*/ 632 h 713"/>
                <a:gd name="T30" fmla="*/ 526 w 713"/>
                <a:gd name="T31" fmla="*/ 671 h 713"/>
                <a:gd name="T32" fmla="*/ 463 w 713"/>
                <a:gd name="T33" fmla="*/ 697 h 713"/>
                <a:gd name="T34" fmla="*/ 394 w 713"/>
                <a:gd name="T35" fmla="*/ 711 h 713"/>
                <a:gd name="T36" fmla="*/ 356 w 713"/>
                <a:gd name="T37" fmla="*/ 713 h 713"/>
                <a:gd name="T38" fmla="*/ 320 w 713"/>
                <a:gd name="T39" fmla="*/ 711 h 713"/>
                <a:gd name="T40" fmla="*/ 251 w 713"/>
                <a:gd name="T41" fmla="*/ 697 h 713"/>
                <a:gd name="T42" fmla="*/ 186 w 713"/>
                <a:gd name="T43" fmla="*/ 671 h 713"/>
                <a:gd name="T44" fmla="*/ 130 w 713"/>
                <a:gd name="T45" fmla="*/ 632 h 713"/>
                <a:gd name="T46" fmla="*/ 81 w 713"/>
                <a:gd name="T47" fmla="*/ 583 h 713"/>
                <a:gd name="T48" fmla="*/ 42 w 713"/>
                <a:gd name="T49" fmla="*/ 527 h 713"/>
                <a:gd name="T50" fmla="*/ 16 w 713"/>
                <a:gd name="T51" fmla="*/ 463 h 713"/>
                <a:gd name="T52" fmla="*/ 2 w 713"/>
                <a:gd name="T53" fmla="*/ 393 h 713"/>
                <a:gd name="T54" fmla="*/ 0 w 713"/>
                <a:gd name="T55" fmla="*/ 357 h 713"/>
                <a:gd name="T56" fmla="*/ 2 w 713"/>
                <a:gd name="T57" fmla="*/ 319 h 713"/>
                <a:gd name="T58" fmla="*/ 16 w 713"/>
                <a:gd name="T59" fmla="*/ 250 h 713"/>
                <a:gd name="T60" fmla="*/ 42 w 713"/>
                <a:gd name="T61" fmla="*/ 187 h 713"/>
                <a:gd name="T62" fmla="*/ 81 w 713"/>
                <a:gd name="T63" fmla="*/ 129 h 713"/>
                <a:gd name="T64" fmla="*/ 130 w 713"/>
                <a:gd name="T65" fmla="*/ 82 h 713"/>
                <a:gd name="T66" fmla="*/ 186 w 713"/>
                <a:gd name="T67" fmla="*/ 43 h 713"/>
                <a:gd name="T68" fmla="*/ 251 w 713"/>
                <a:gd name="T69" fmla="*/ 16 h 713"/>
                <a:gd name="T70" fmla="*/ 320 w 713"/>
                <a:gd name="T71" fmla="*/ 1 h 713"/>
                <a:gd name="T72" fmla="*/ 356 w 713"/>
                <a:gd name="T73" fmla="*/ 0 h 7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713" h="713">
                  <a:moveTo>
                    <a:pt x="356" y="0"/>
                  </a:moveTo>
                  <a:lnTo>
                    <a:pt x="394" y="1"/>
                  </a:lnTo>
                  <a:lnTo>
                    <a:pt x="463" y="16"/>
                  </a:lnTo>
                  <a:lnTo>
                    <a:pt x="526" y="43"/>
                  </a:lnTo>
                  <a:lnTo>
                    <a:pt x="584" y="82"/>
                  </a:lnTo>
                  <a:lnTo>
                    <a:pt x="633" y="129"/>
                  </a:lnTo>
                  <a:lnTo>
                    <a:pt x="670" y="187"/>
                  </a:lnTo>
                  <a:lnTo>
                    <a:pt x="697" y="250"/>
                  </a:lnTo>
                  <a:lnTo>
                    <a:pt x="712" y="319"/>
                  </a:lnTo>
                  <a:lnTo>
                    <a:pt x="713" y="357"/>
                  </a:lnTo>
                  <a:lnTo>
                    <a:pt x="712" y="393"/>
                  </a:lnTo>
                  <a:lnTo>
                    <a:pt x="697" y="463"/>
                  </a:lnTo>
                  <a:lnTo>
                    <a:pt x="670" y="527"/>
                  </a:lnTo>
                  <a:lnTo>
                    <a:pt x="633" y="583"/>
                  </a:lnTo>
                  <a:lnTo>
                    <a:pt x="584" y="632"/>
                  </a:lnTo>
                  <a:lnTo>
                    <a:pt x="526" y="671"/>
                  </a:lnTo>
                  <a:lnTo>
                    <a:pt x="463" y="697"/>
                  </a:lnTo>
                  <a:lnTo>
                    <a:pt x="394" y="711"/>
                  </a:lnTo>
                  <a:lnTo>
                    <a:pt x="356" y="713"/>
                  </a:lnTo>
                  <a:lnTo>
                    <a:pt x="320" y="711"/>
                  </a:lnTo>
                  <a:lnTo>
                    <a:pt x="251" y="697"/>
                  </a:lnTo>
                  <a:lnTo>
                    <a:pt x="186" y="671"/>
                  </a:lnTo>
                  <a:lnTo>
                    <a:pt x="130" y="632"/>
                  </a:lnTo>
                  <a:lnTo>
                    <a:pt x="81" y="583"/>
                  </a:lnTo>
                  <a:lnTo>
                    <a:pt x="42" y="527"/>
                  </a:lnTo>
                  <a:lnTo>
                    <a:pt x="16" y="463"/>
                  </a:lnTo>
                  <a:lnTo>
                    <a:pt x="2" y="393"/>
                  </a:lnTo>
                  <a:lnTo>
                    <a:pt x="0" y="357"/>
                  </a:lnTo>
                  <a:lnTo>
                    <a:pt x="2" y="319"/>
                  </a:lnTo>
                  <a:lnTo>
                    <a:pt x="16" y="250"/>
                  </a:lnTo>
                  <a:lnTo>
                    <a:pt x="42" y="187"/>
                  </a:lnTo>
                  <a:lnTo>
                    <a:pt x="81" y="129"/>
                  </a:lnTo>
                  <a:lnTo>
                    <a:pt x="130" y="82"/>
                  </a:lnTo>
                  <a:lnTo>
                    <a:pt x="186" y="43"/>
                  </a:lnTo>
                  <a:lnTo>
                    <a:pt x="251" y="16"/>
                  </a:lnTo>
                  <a:lnTo>
                    <a:pt x="320" y="1"/>
                  </a:lnTo>
                  <a:lnTo>
                    <a:pt x="3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10289105" y="2577693"/>
              <a:ext cx="755335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000" dirty="0" smtClean="0">
                  <a:solidFill>
                    <a:schemeClr val="bg1"/>
                  </a:solidFill>
                </a:rPr>
                <a:t>1    3    5</a:t>
              </a:r>
              <a:endParaRPr lang="en-US" altLang="ko-KR" sz="1000" dirty="0">
                <a:solidFill>
                  <a:schemeClr val="bg1"/>
                </a:solidFill>
              </a:endParaRPr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10292113" y="3212785"/>
              <a:ext cx="763351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000" dirty="0">
                  <a:solidFill>
                    <a:schemeClr val="bg1"/>
                  </a:solidFill>
                </a:rPr>
                <a:t>2</a:t>
              </a:r>
              <a:r>
                <a:rPr lang="en-US" altLang="ko-KR" sz="1000" dirty="0" smtClean="0">
                  <a:solidFill>
                    <a:schemeClr val="bg1"/>
                  </a:solidFill>
                </a:rPr>
                <a:t>    </a:t>
              </a:r>
              <a:r>
                <a:rPr lang="en-US" altLang="ko-KR" sz="1000" dirty="0">
                  <a:solidFill>
                    <a:schemeClr val="bg1"/>
                  </a:solidFill>
                </a:rPr>
                <a:t>4</a:t>
              </a:r>
              <a:r>
                <a:rPr lang="en-US" altLang="ko-KR" sz="1000" dirty="0" smtClean="0">
                  <a:solidFill>
                    <a:schemeClr val="bg1"/>
                  </a:solidFill>
                </a:rPr>
                <a:t>    </a:t>
              </a:r>
              <a:r>
                <a:rPr lang="en-US" altLang="ko-KR" sz="1000" dirty="0">
                  <a:solidFill>
                    <a:schemeClr val="bg1"/>
                  </a:solidFill>
                </a:rPr>
                <a:t>R</a:t>
              </a:r>
            </a:p>
          </p:txBody>
        </p:sp>
        <p:cxnSp>
          <p:nvCxnSpPr>
            <p:cNvPr id="43" name="직선 연결선 42"/>
            <p:cNvCxnSpPr/>
            <p:nvPr/>
          </p:nvCxnSpPr>
          <p:spPr>
            <a:xfrm>
              <a:off x="10408170" y="3060516"/>
              <a:ext cx="532446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 43"/>
            <p:cNvCxnSpPr/>
            <p:nvPr/>
          </p:nvCxnSpPr>
          <p:spPr>
            <a:xfrm rot="5400000">
              <a:off x="10228170" y="3070544"/>
              <a:ext cx="360000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/>
            <p:cNvCxnSpPr/>
            <p:nvPr/>
          </p:nvCxnSpPr>
          <p:spPr>
            <a:xfrm rot="5400000">
              <a:off x="10486772" y="3070544"/>
              <a:ext cx="360000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/>
            <p:cNvCxnSpPr/>
            <p:nvPr/>
          </p:nvCxnSpPr>
          <p:spPr>
            <a:xfrm rot="5400000">
              <a:off x="10760616" y="3070544"/>
              <a:ext cx="360000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직사각형 48"/>
          <p:cNvSpPr/>
          <p:nvPr/>
        </p:nvSpPr>
        <p:spPr>
          <a:xfrm>
            <a:off x="10135400" y="738590"/>
            <a:ext cx="1315152" cy="81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i="1" dirty="0" smtClean="0">
                <a:solidFill>
                  <a:schemeClr val="bg1"/>
                </a:solidFill>
              </a:rPr>
              <a:t>ITST</a:t>
            </a:r>
            <a:endParaRPr lang="en-US" altLang="ko-KR" sz="3600" b="1" i="1" dirty="0">
              <a:solidFill>
                <a:schemeClr val="bg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 flipH="1">
            <a:off x="722536" y="522238"/>
            <a:ext cx="64132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디바이스</a:t>
            </a:r>
            <a:endParaRPr lang="ko-KR" altLang="en-US" sz="4000" dirty="0"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2907" y="2610848"/>
            <a:ext cx="2725579" cy="2078331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2238349" y="5138712"/>
            <a:ext cx="2540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VR </a:t>
            </a:r>
            <a:r>
              <a:rPr lang="ko-KR" altLang="en-US" dirty="0" smtClean="0">
                <a:solidFill>
                  <a:schemeClr val="bg1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기기</a:t>
            </a:r>
            <a:endParaRPr lang="ko-KR" altLang="en-US" dirty="0">
              <a:solidFill>
                <a:schemeClr val="bg1"/>
              </a:solidFill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983" y="2184153"/>
            <a:ext cx="2479832" cy="2796687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5999655" y="5167119"/>
            <a:ext cx="2540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레이싱 의자</a:t>
            </a:r>
            <a:endParaRPr lang="ko-KR" altLang="en-US" dirty="0">
              <a:solidFill>
                <a:schemeClr val="bg1"/>
              </a:solidFill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46278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4307</TotalTime>
  <Words>1180</Words>
  <Application>Microsoft Office PowerPoint</Application>
  <PresentationFormat>와이드스크린</PresentationFormat>
  <Paragraphs>421</Paragraphs>
  <Slides>24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31" baseType="lpstr">
      <vt:lpstr>HY엽서L</vt:lpstr>
      <vt:lpstr>HY엽서M</vt:lpstr>
      <vt:lpstr>맑은 고딕</vt:lpstr>
      <vt:lpstr>휴먼매직체</vt:lpstr>
      <vt:lpstr>Arial</vt:lpstr>
      <vt:lpstr>Times New Roman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조땡</dc:creator>
  <cp:lastModifiedBy>B0204</cp:lastModifiedBy>
  <cp:revision>674</cp:revision>
  <dcterms:created xsi:type="dcterms:W3CDTF">2018-08-02T07:05:36Z</dcterms:created>
  <dcterms:modified xsi:type="dcterms:W3CDTF">2020-01-16T06:26:54Z</dcterms:modified>
</cp:coreProperties>
</file>